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78" r:id="rId1"/>
    <p:sldMasterId id="2147483679" r:id="rId2"/>
  </p:sldMasterIdLst>
  <p:notesMasterIdLst>
    <p:notesMasterId r:id="rId39"/>
  </p:notesMasterIdLst>
  <p:sldIdLst>
    <p:sldId id="340" r:id="rId3"/>
    <p:sldId id="281" r:id="rId4"/>
    <p:sldId id="258" r:id="rId5"/>
    <p:sldId id="259" r:id="rId6"/>
    <p:sldId id="260" r:id="rId7"/>
    <p:sldId id="317" r:id="rId8"/>
    <p:sldId id="309" r:id="rId9"/>
    <p:sldId id="310" r:id="rId10"/>
    <p:sldId id="311" r:id="rId11"/>
    <p:sldId id="312" r:id="rId12"/>
    <p:sldId id="313" r:id="rId13"/>
    <p:sldId id="335" r:id="rId14"/>
    <p:sldId id="334" r:id="rId15"/>
    <p:sldId id="315" r:id="rId16"/>
    <p:sldId id="316" r:id="rId17"/>
    <p:sldId id="274" r:id="rId18"/>
    <p:sldId id="273" r:id="rId19"/>
    <p:sldId id="319" r:id="rId20"/>
    <p:sldId id="320" r:id="rId21"/>
    <p:sldId id="338" r:id="rId22"/>
    <p:sldId id="333" r:id="rId23"/>
    <p:sldId id="322" r:id="rId24"/>
    <p:sldId id="323" r:id="rId25"/>
    <p:sldId id="324" r:id="rId26"/>
    <p:sldId id="325" r:id="rId27"/>
    <p:sldId id="336" r:id="rId28"/>
    <p:sldId id="278" r:id="rId29"/>
    <p:sldId id="326" r:id="rId30"/>
    <p:sldId id="327" r:id="rId31"/>
    <p:sldId id="328" r:id="rId32"/>
    <p:sldId id="329" r:id="rId33"/>
    <p:sldId id="337" r:id="rId34"/>
    <p:sldId id="330" r:id="rId35"/>
    <p:sldId id="332" r:id="rId36"/>
    <p:sldId id="284" r:id="rId37"/>
    <p:sldId id="285" r:id="rId38"/>
  </p:sldIdLst>
  <p:sldSz cx="9144000" cy="5143500" type="screen16x9"/>
  <p:notesSz cx="6858000" cy="9144000"/>
  <p:embeddedFontLst>
    <p:embeddedFont>
      <p:font typeface="Broadway" panose="04040905080B02020502" pitchFamily="82" charset="0"/>
      <p:regular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Nunito" pitchFamily="2" charset="0"/>
      <p:regular r:id="rId47"/>
      <p:bold r:id="rId48"/>
      <p:italic r:id="rId49"/>
      <p:boldItalic r:id="rId50"/>
    </p:embeddedFont>
    <p:embeddedFont>
      <p:font typeface="Proxima Nova" panose="020B0604020202020204" charset="0"/>
      <p:regular r:id="rId51"/>
      <p:bold r:id="rId52"/>
      <p:italic r:id="rId53"/>
      <p:boldItalic r:id="rId54"/>
    </p:embeddedFont>
    <p:embeddedFont>
      <p:font typeface="Roboto Condensed"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9A1630-A660-4461-8002-97380F727D74}">
  <a:tblStyle styleId="{1B9A1630-A660-4461-8002-97380F727D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92" d="100"/>
          <a:sy n="92" d="100"/>
        </p:scale>
        <p:origin x="7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ân Nguyễn Đức" userId="4688734b7bebe731" providerId="LiveId" clId="{AD61A32C-3243-44EC-A9A5-4702C68A684C}"/>
    <pc:docChg chg="undo custSel addSld delSld modSld">
      <pc:chgData name="Vân Nguyễn Đức" userId="4688734b7bebe731" providerId="LiveId" clId="{AD61A32C-3243-44EC-A9A5-4702C68A684C}" dt="2022-06-18T15:23:30.894" v="463" actId="47"/>
      <pc:docMkLst>
        <pc:docMk/>
      </pc:docMkLst>
      <pc:sldChg chg="modSp mod">
        <pc:chgData name="Vân Nguyễn Đức" userId="4688734b7bebe731" providerId="LiveId" clId="{AD61A32C-3243-44EC-A9A5-4702C68A684C}" dt="2022-06-18T14:53:18.450" v="31" actId="20577"/>
        <pc:sldMkLst>
          <pc:docMk/>
          <pc:sldMk cId="0" sldId="258"/>
        </pc:sldMkLst>
        <pc:spChg chg="mod">
          <ac:chgData name="Vân Nguyễn Đức" userId="4688734b7bebe731" providerId="LiveId" clId="{AD61A32C-3243-44EC-A9A5-4702C68A684C}" dt="2022-06-18T14:53:18.450" v="31" actId="20577"/>
          <ac:spMkLst>
            <pc:docMk/>
            <pc:sldMk cId="0" sldId="258"/>
            <ac:spMk id="315" creationId="{00000000-0000-0000-0000-000000000000}"/>
          </ac:spMkLst>
        </pc:spChg>
      </pc:sldChg>
      <pc:sldChg chg="modSp mod">
        <pc:chgData name="Vân Nguyễn Đức" userId="4688734b7bebe731" providerId="LiveId" clId="{AD61A32C-3243-44EC-A9A5-4702C68A684C}" dt="2022-06-18T15:00:19.431" v="165" actId="14100"/>
        <pc:sldMkLst>
          <pc:docMk/>
          <pc:sldMk cId="0" sldId="273"/>
        </pc:sldMkLst>
        <pc:spChg chg="mod">
          <ac:chgData name="Vân Nguyễn Đức" userId="4688734b7bebe731" providerId="LiveId" clId="{AD61A32C-3243-44EC-A9A5-4702C68A684C}" dt="2022-06-18T15:00:19.431" v="165" actId="14100"/>
          <ac:spMkLst>
            <pc:docMk/>
            <pc:sldMk cId="0" sldId="273"/>
            <ac:spMk id="684" creationId="{00000000-0000-0000-0000-000000000000}"/>
          </ac:spMkLst>
        </pc:spChg>
      </pc:sldChg>
      <pc:sldChg chg="modSp mod">
        <pc:chgData name="Vân Nguyễn Đức" userId="4688734b7bebe731" providerId="LiveId" clId="{AD61A32C-3243-44EC-A9A5-4702C68A684C}" dt="2022-06-18T15:22:24.493" v="405" actId="20577"/>
        <pc:sldMkLst>
          <pc:docMk/>
          <pc:sldMk cId="0" sldId="274"/>
        </pc:sldMkLst>
        <pc:spChg chg="mod">
          <ac:chgData name="Vân Nguyễn Đức" userId="4688734b7bebe731" providerId="LiveId" clId="{AD61A32C-3243-44EC-A9A5-4702C68A684C}" dt="2022-06-18T15:22:24.493" v="405" actId="20577"/>
          <ac:spMkLst>
            <pc:docMk/>
            <pc:sldMk cId="0" sldId="274"/>
            <ac:spMk id="803" creationId="{00000000-0000-0000-0000-000000000000}"/>
          </ac:spMkLst>
        </pc:spChg>
      </pc:sldChg>
      <pc:sldChg chg="modSp mod">
        <pc:chgData name="Vân Nguyễn Đức" userId="4688734b7bebe731" providerId="LiveId" clId="{AD61A32C-3243-44EC-A9A5-4702C68A684C}" dt="2022-06-18T15:03:56.006" v="274" actId="1076"/>
        <pc:sldMkLst>
          <pc:docMk/>
          <pc:sldMk cId="0" sldId="278"/>
        </pc:sldMkLst>
        <pc:spChg chg="mod">
          <ac:chgData name="Vân Nguyễn Đức" userId="4688734b7bebe731" providerId="LiveId" clId="{AD61A32C-3243-44EC-A9A5-4702C68A684C}" dt="2022-06-18T15:03:56.006" v="274" actId="1076"/>
          <ac:spMkLst>
            <pc:docMk/>
            <pc:sldMk cId="0" sldId="278"/>
            <ac:spMk id="2491" creationId="{00000000-0000-0000-0000-000000000000}"/>
          </ac:spMkLst>
        </pc:spChg>
        <pc:picChg chg="mod">
          <ac:chgData name="Vân Nguyễn Đức" userId="4688734b7bebe731" providerId="LiveId" clId="{AD61A32C-3243-44EC-A9A5-4702C68A684C}" dt="2022-06-18T15:03:48.007" v="270" actId="14100"/>
          <ac:picMkLst>
            <pc:docMk/>
            <pc:sldMk cId="0" sldId="278"/>
            <ac:picMk id="7" creationId="{0E21C7FC-1177-6B83-D86A-59FF4A0B820F}"/>
          </ac:picMkLst>
        </pc:picChg>
      </pc:sldChg>
      <pc:sldChg chg="addSp delSp modSp mod">
        <pc:chgData name="Vân Nguyễn Đức" userId="4688734b7bebe731" providerId="LiveId" clId="{AD61A32C-3243-44EC-A9A5-4702C68A684C}" dt="2022-06-18T14:52:03.787" v="17" actId="1076"/>
        <pc:sldMkLst>
          <pc:docMk/>
          <pc:sldMk cId="3726729893" sldId="281"/>
        </pc:sldMkLst>
        <pc:spChg chg="add del mod">
          <ac:chgData name="Vân Nguyễn Đức" userId="4688734b7bebe731" providerId="LiveId" clId="{AD61A32C-3243-44EC-A9A5-4702C68A684C}" dt="2022-06-18T14:51:53.434" v="14" actId="478"/>
          <ac:spMkLst>
            <pc:docMk/>
            <pc:sldMk cId="3726729893" sldId="281"/>
            <ac:spMk id="3" creationId="{F138E8AA-05AF-52D3-E0CC-3708813CF368}"/>
          </ac:spMkLst>
        </pc:spChg>
        <pc:spChg chg="add del mod">
          <ac:chgData name="Vân Nguyễn Đức" userId="4688734b7bebe731" providerId="LiveId" clId="{AD61A32C-3243-44EC-A9A5-4702C68A684C}" dt="2022-06-18T14:51:50.611" v="13" actId="478"/>
          <ac:spMkLst>
            <pc:docMk/>
            <pc:sldMk cId="3726729893" sldId="281"/>
            <ac:spMk id="5" creationId="{9AD6D86C-D382-983D-4696-39D5DDD504B2}"/>
          </ac:spMkLst>
        </pc:spChg>
        <pc:spChg chg="add del mod">
          <ac:chgData name="Vân Nguyễn Đức" userId="4688734b7bebe731" providerId="LiveId" clId="{AD61A32C-3243-44EC-A9A5-4702C68A684C}" dt="2022-06-18T14:51:58.568" v="16" actId="478"/>
          <ac:spMkLst>
            <pc:docMk/>
            <pc:sldMk cId="3726729893" sldId="281"/>
            <ac:spMk id="7" creationId="{60EAF571-3EFC-8D61-E7C1-209CE0B8283B}"/>
          </ac:spMkLst>
        </pc:spChg>
        <pc:spChg chg="mod">
          <ac:chgData name="Vân Nguyễn Đức" userId="4688734b7bebe731" providerId="LiveId" clId="{AD61A32C-3243-44EC-A9A5-4702C68A684C}" dt="2022-06-18T14:52:03.787" v="17" actId="1076"/>
          <ac:spMkLst>
            <pc:docMk/>
            <pc:sldMk cId="3726729893" sldId="281"/>
            <ac:spMk id="2542" creationId="{00000000-0000-0000-0000-000000000000}"/>
          </ac:spMkLst>
        </pc:spChg>
        <pc:spChg chg="del">
          <ac:chgData name="Vân Nguyễn Đức" userId="4688734b7bebe731" providerId="LiveId" clId="{AD61A32C-3243-44EC-A9A5-4702C68A684C}" dt="2022-06-18T14:51:47.433" v="11" actId="478"/>
          <ac:spMkLst>
            <pc:docMk/>
            <pc:sldMk cId="3726729893" sldId="281"/>
            <ac:spMk id="2544" creationId="{00000000-0000-0000-0000-000000000000}"/>
          </ac:spMkLst>
        </pc:spChg>
        <pc:spChg chg="del">
          <ac:chgData name="Vân Nguyễn Đức" userId="4688734b7bebe731" providerId="LiveId" clId="{AD61A32C-3243-44EC-A9A5-4702C68A684C}" dt="2022-06-18T14:51:49.652" v="12" actId="478"/>
          <ac:spMkLst>
            <pc:docMk/>
            <pc:sldMk cId="3726729893" sldId="281"/>
            <ac:spMk id="2546" creationId="{00000000-0000-0000-0000-000000000000}"/>
          </ac:spMkLst>
        </pc:spChg>
        <pc:spChg chg="del">
          <ac:chgData name="Vân Nguyễn Đức" userId="4688734b7bebe731" providerId="LiveId" clId="{AD61A32C-3243-44EC-A9A5-4702C68A684C}" dt="2022-06-18T14:51:55.224" v="15" actId="478"/>
          <ac:spMkLst>
            <pc:docMk/>
            <pc:sldMk cId="3726729893" sldId="281"/>
            <ac:spMk id="2548" creationId="{00000000-0000-0000-0000-000000000000}"/>
          </ac:spMkLst>
        </pc:spChg>
      </pc:sldChg>
      <pc:sldChg chg="modSp mod">
        <pc:chgData name="Vân Nguyễn Đức" userId="4688734b7bebe731" providerId="LiveId" clId="{AD61A32C-3243-44EC-A9A5-4702C68A684C}" dt="2022-06-18T15:23:09.061" v="462" actId="122"/>
        <pc:sldMkLst>
          <pc:docMk/>
          <pc:sldMk cId="2782939606" sldId="309"/>
        </pc:sldMkLst>
        <pc:spChg chg="mod">
          <ac:chgData name="Vân Nguyễn Đức" userId="4688734b7bebe731" providerId="LiveId" clId="{AD61A32C-3243-44EC-A9A5-4702C68A684C}" dt="2022-06-18T15:23:09.061" v="462" actId="122"/>
          <ac:spMkLst>
            <pc:docMk/>
            <pc:sldMk cId="2782939606" sldId="309"/>
            <ac:spMk id="2" creationId="{AB055F0D-EBC1-F2A7-3E69-4313900B6F8E}"/>
          </ac:spMkLst>
        </pc:spChg>
        <pc:spChg chg="mod">
          <ac:chgData name="Vân Nguyễn Đức" userId="4688734b7bebe731" providerId="LiveId" clId="{AD61A32C-3243-44EC-A9A5-4702C68A684C}" dt="2022-06-18T14:53:55.153" v="36" actId="404"/>
          <ac:spMkLst>
            <pc:docMk/>
            <pc:sldMk cId="2782939606" sldId="309"/>
            <ac:spMk id="3" creationId="{A6B7764A-F1CC-F5D9-020A-2BD7AA0504DC}"/>
          </ac:spMkLst>
        </pc:spChg>
      </pc:sldChg>
      <pc:sldChg chg="modSp mod">
        <pc:chgData name="Vân Nguyễn Đức" userId="4688734b7bebe731" providerId="LiveId" clId="{AD61A32C-3243-44EC-A9A5-4702C68A684C}" dt="2022-06-18T15:23:04.990" v="455" actId="122"/>
        <pc:sldMkLst>
          <pc:docMk/>
          <pc:sldMk cId="2566430540" sldId="310"/>
        </pc:sldMkLst>
        <pc:spChg chg="mod">
          <ac:chgData name="Vân Nguyễn Đức" userId="4688734b7bebe731" providerId="LiveId" clId="{AD61A32C-3243-44EC-A9A5-4702C68A684C}" dt="2022-06-18T15:23:04.990" v="455" actId="122"/>
          <ac:spMkLst>
            <pc:docMk/>
            <pc:sldMk cId="2566430540" sldId="310"/>
            <ac:spMk id="2" creationId="{F0EC08CF-7B3D-2E51-9EDC-633A5F670A38}"/>
          </ac:spMkLst>
        </pc:spChg>
        <pc:spChg chg="mod">
          <ac:chgData name="Vân Nguyễn Đức" userId="4688734b7bebe731" providerId="LiveId" clId="{AD61A32C-3243-44EC-A9A5-4702C68A684C}" dt="2022-06-18T14:54:06.680" v="40" actId="14100"/>
          <ac:spMkLst>
            <pc:docMk/>
            <pc:sldMk cId="2566430540" sldId="310"/>
            <ac:spMk id="7" creationId="{6B922025-06AA-225C-55A9-B019851E8E3B}"/>
          </ac:spMkLst>
        </pc:spChg>
        <pc:picChg chg="mod">
          <ac:chgData name="Vân Nguyễn Đức" userId="4688734b7bebe731" providerId="LiveId" clId="{AD61A32C-3243-44EC-A9A5-4702C68A684C}" dt="2022-06-18T14:54:15.176" v="42" actId="14100"/>
          <ac:picMkLst>
            <pc:docMk/>
            <pc:sldMk cId="2566430540" sldId="310"/>
            <ac:picMk id="4" creationId="{9418E6A1-47B9-8484-57D7-F8DA1B2B5F3D}"/>
          </ac:picMkLst>
        </pc:picChg>
      </pc:sldChg>
      <pc:sldChg chg="modSp mod">
        <pc:chgData name="Vân Nguyễn Đức" userId="4688734b7bebe731" providerId="LiveId" clId="{AD61A32C-3243-44EC-A9A5-4702C68A684C}" dt="2022-06-18T15:23:00.197" v="448" actId="122"/>
        <pc:sldMkLst>
          <pc:docMk/>
          <pc:sldMk cId="69599435" sldId="311"/>
        </pc:sldMkLst>
        <pc:spChg chg="mod">
          <ac:chgData name="Vân Nguyễn Đức" userId="4688734b7bebe731" providerId="LiveId" clId="{AD61A32C-3243-44EC-A9A5-4702C68A684C}" dt="2022-06-18T15:23:00.197" v="448" actId="122"/>
          <ac:spMkLst>
            <pc:docMk/>
            <pc:sldMk cId="69599435" sldId="311"/>
            <ac:spMk id="2" creationId="{4E97BF57-B676-7057-F3E0-2DEB854CA4A1}"/>
          </ac:spMkLst>
        </pc:spChg>
        <pc:spChg chg="mod">
          <ac:chgData name="Vân Nguyễn Đức" userId="4688734b7bebe731" providerId="LiveId" clId="{AD61A32C-3243-44EC-A9A5-4702C68A684C}" dt="2022-06-18T14:54:27.320" v="43" actId="14100"/>
          <ac:spMkLst>
            <pc:docMk/>
            <pc:sldMk cId="69599435" sldId="311"/>
            <ac:spMk id="3" creationId="{71574FBA-B2CA-4314-2E52-E1D507867D0D}"/>
          </ac:spMkLst>
        </pc:spChg>
      </pc:sldChg>
      <pc:sldChg chg="modSp mod">
        <pc:chgData name="Vân Nguyễn Đức" userId="4688734b7bebe731" providerId="LiveId" clId="{AD61A32C-3243-44EC-A9A5-4702C68A684C}" dt="2022-06-18T15:22:55.252" v="441" actId="122"/>
        <pc:sldMkLst>
          <pc:docMk/>
          <pc:sldMk cId="1238359972" sldId="312"/>
        </pc:sldMkLst>
        <pc:spChg chg="mod">
          <ac:chgData name="Vân Nguyễn Đức" userId="4688734b7bebe731" providerId="LiveId" clId="{AD61A32C-3243-44EC-A9A5-4702C68A684C}" dt="2022-06-18T15:22:55.252" v="441" actId="122"/>
          <ac:spMkLst>
            <pc:docMk/>
            <pc:sldMk cId="1238359972" sldId="312"/>
            <ac:spMk id="2" creationId="{2B8F2A10-8BDF-541E-8EFF-FD94A9383A5C}"/>
          </ac:spMkLst>
        </pc:spChg>
        <pc:spChg chg="mod">
          <ac:chgData name="Vân Nguyễn Đức" userId="4688734b7bebe731" providerId="LiveId" clId="{AD61A32C-3243-44EC-A9A5-4702C68A684C}" dt="2022-06-18T14:54:32.480" v="44" actId="123"/>
          <ac:spMkLst>
            <pc:docMk/>
            <pc:sldMk cId="1238359972" sldId="312"/>
            <ac:spMk id="3" creationId="{F2ED1CE7-415B-992A-E731-3265E0BFC109}"/>
          </ac:spMkLst>
        </pc:spChg>
      </pc:sldChg>
      <pc:sldChg chg="modSp mod">
        <pc:chgData name="Vân Nguyễn Đức" userId="4688734b7bebe731" providerId="LiveId" clId="{AD61A32C-3243-44EC-A9A5-4702C68A684C}" dt="2022-06-18T15:22:49.511" v="434" actId="122"/>
        <pc:sldMkLst>
          <pc:docMk/>
          <pc:sldMk cId="2786714546" sldId="313"/>
        </pc:sldMkLst>
        <pc:spChg chg="mod">
          <ac:chgData name="Vân Nguyễn Đức" userId="4688734b7bebe731" providerId="LiveId" clId="{AD61A32C-3243-44EC-A9A5-4702C68A684C}" dt="2022-06-18T15:22:49.511" v="434" actId="122"/>
          <ac:spMkLst>
            <pc:docMk/>
            <pc:sldMk cId="2786714546" sldId="313"/>
            <ac:spMk id="2" creationId="{22478865-A5CA-6789-7853-71468C29B4AB}"/>
          </ac:spMkLst>
        </pc:spChg>
        <pc:spChg chg="mod">
          <ac:chgData name="Vân Nguyễn Đức" userId="4688734b7bebe731" providerId="LiveId" clId="{AD61A32C-3243-44EC-A9A5-4702C68A684C}" dt="2022-06-18T14:56:37.584" v="120" actId="14100"/>
          <ac:spMkLst>
            <pc:docMk/>
            <pc:sldMk cId="2786714546" sldId="313"/>
            <ac:spMk id="3" creationId="{F31B5674-E2D5-1670-AFFD-1CAF11B3B8E0}"/>
          </ac:spMkLst>
        </pc:spChg>
      </pc:sldChg>
      <pc:sldChg chg="modSp del mod">
        <pc:chgData name="Vân Nguyễn Đức" userId="4688734b7bebe731" providerId="LiveId" clId="{AD61A32C-3243-44EC-A9A5-4702C68A684C}" dt="2022-06-18T15:23:30.894" v="463" actId="47"/>
        <pc:sldMkLst>
          <pc:docMk/>
          <pc:sldMk cId="1042781716" sldId="314"/>
        </pc:sldMkLst>
        <pc:spChg chg="mod">
          <ac:chgData name="Vân Nguyễn Đức" userId="4688734b7bebe731" providerId="LiveId" clId="{AD61A32C-3243-44EC-A9A5-4702C68A684C}" dt="2022-06-18T15:22:40.181" v="427" actId="122"/>
          <ac:spMkLst>
            <pc:docMk/>
            <pc:sldMk cId="1042781716" sldId="314"/>
            <ac:spMk id="2" creationId="{1A4C1E88-9F91-2EDE-A275-206D0FFDB4B7}"/>
          </ac:spMkLst>
        </pc:spChg>
        <pc:spChg chg="mod">
          <ac:chgData name="Vân Nguyễn Đức" userId="4688734b7bebe731" providerId="LiveId" clId="{AD61A32C-3243-44EC-A9A5-4702C68A684C}" dt="2022-06-18T14:59:37.055" v="158" actId="1076"/>
          <ac:spMkLst>
            <pc:docMk/>
            <pc:sldMk cId="1042781716" sldId="314"/>
            <ac:spMk id="3" creationId="{E55CD44B-AA4A-B699-5670-A5F4792E6130}"/>
          </ac:spMkLst>
        </pc:spChg>
      </pc:sldChg>
      <pc:sldChg chg="modSp mod">
        <pc:chgData name="Vân Nguyễn Đức" userId="4688734b7bebe731" providerId="LiveId" clId="{AD61A32C-3243-44EC-A9A5-4702C68A684C}" dt="2022-06-18T15:22:34.500" v="419" actId="122"/>
        <pc:sldMkLst>
          <pc:docMk/>
          <pc:sldMk cId="850077168" sldId="315"/>
        </pc:sldMkLst>
        <pc:spChg chg="mod">
          <ac:chgData name="Vân Nguyễn Đức" userId="4688734b7bebe731" providerId="LiveId" clId="{AD61A32C-3243-44EC-A9A5-4702C68A684C}" dt="2022-06-18T15:22:34.500" v="419" actId="122"/>
          <ac:spMkLst>
            <pc:docMk/>
            <pc:sldMk cId="850077168" sldId="315"/>
            <ac:spMk id="2" creationId="{83164184-8700-4355-E5DE-FBFE1345018B}"/>
          </ac:spMkLst>
        </pc:spChg>
        <pc:spChg chg="mod">
          <ac:chgData name="Vân Nguyễn Đức" userId="4688734b7bebe731" providerId="LiveId" clId="{AD61A32C-3243-44EC-A9A5-4702C68A684C}" dt="2022-06-18T15:22:04.121" v="399" actId="20577"/>
          <ac:spMkLst>
            <pc:docMk/>
            <pc:sldMk cId="850077168" sldId="315"/>
            <ac:spMk id="3" creationId="{AE2289F1-8155-2F68-1480-D49AA4D0AC7D}"/>
          </ac:spMkLst>
        </pc:spChg>
      </pc:sldChg>
      <pc:sldChg chg="modSp mod">
        <pc:chgData name="Vân Nguyễn Đức" userId="4688734b7bebe731" providerId="LiveId" clId="{AD61A32C-3243-44EC-A9A5-4702C68A684C}" dt="2022-06-18T15:22:28.685" v="412" actId="122"/>
        <pc:sldMkLst>
          <pc:docMk/>
          <pc:sldMk cId="4249850242" sldId="316"/>
        </pc:sldMkLst>
        <pc:spChg chg="mod">
          <ac:chgData name="Vân Nguyễn Đức" userId="4688734b7bebe731" providerId="LiveId" clId="{AD61A32C-3243-44EC-A9A5-4702C68A684C}" dt="2022-06-18T15:22:28.685" v="412" actId="122"/>
          <ac:spMkLst>
            <pc:docMk/>
            <pc:sldMk cId="4249850242" sldId="316"/>
            <ac:spMk id="2" creationId="{83164184-8700-4355-E5DE-FBFE1345018B}"/>
          </ac:spMkLst>
        </pc:spChg>
        <pc:spChg chg="mod">
          <ac:chgData name="Vân Nguyễn Đức" userId="4688734b7bebe731" providerId="LiveId" clId="{AD61A32C-3243-44EC-A9A5-4702C68A684C}" dt="2022-06-18T14:59:54.247" v="160" actId="1076"/>
          <ac:spMkLst>
            <pc:docMk/>
            <pc:sldMk cId="4249850242" sldId="316"/>
            <ac:spMk id="3" creationId="{AE2289F1-8155-2F68-1480-D49AA4D0AC7D}"/>
          </ac:spMkLst>
        </pc:spChg>
      </pc:sldChg>
      <pc:sldChg chg="modSp mod">
        <pc:chgData name="Vân Nguyễn Đức" userId="4688734b7bebe731" providerId="LiveId" clId="{AD61A32C-3243-44EC-A9A5-4702C68A684C}" dt="2022-06-18T15:21:45.679" v="396" actId="1076"/>
        <pc:sldMkLst>
          <pc:docMk/>
          <pc:sldMk cId="3676003172" sldId="319"/>
        </pc:sldMkLst>
        <pc:spChg chg="mod">
          <ac:chgData name="Vân Nguyễn Đức" userId="4688734b7bebe731" providerId="LiveId" clId="{AD61A32C-3243-44EC-A9A5-4702C68A684C}" dt="2022-06-18T15:21:45.679" v="396" actId="1076"/>
          <ac:spMkLst>
            <pc:docMk/>
            <pc:sldMk cId="3676003172" sldId="319"/>
            <ac:spMk id="2" creationId="{307437B9-27B3-8A5B-771D-51820761DEF3}"/>
          </ac:spMkLst>
        </pc:spChg>
        <pc:spChg chg="mod">
          <ac:chgData name="Vân Nguyễn Đức" userId="4688734b7bebe731" providerId="LiveId" clId="{AD61A32C-3243-44EC-A9A5-4702C68A684C}" dt="2022-06-18T15:21:41.947" v="395" actId="14100"/>
          <ac:spMkLst>
            <pc:docMk/>
            <pc:sldMk cId="3676003172" sldId="319"/>
            <ac:spMk id="3" creationId="{11F94F63-4829-F8D0-2EFF-71681226E98B}"/>
          </ac:spMkLst>
        </pc:spChg>
      </pc:sldChg>
      <pc:sldChg chg="modSp mod">
        <pc:chgData name="Vân Nguyễn Đức" userId="4688734b7bebe731" providerId="LiveId" clId="{AD61A32C-3243-44EC-A9A5-4702C68A684C}" dt="2022-06-18T15:09:11.403" v="374" actId="404"/>
        <pc:sldMkLst>
          <pc:docMk/>
          <pc:sldMk cId="1144730664" sldId="320"/>
        </pc:sldMkLst>
        <pc:spChg chg="mod">
          <ac:chgData name="Vân Nguyễn Đức" userId="4688734b7bebe731" providerId="LiveId" clId="{AD61A32C-3243-44EC-A9A5-4702C68A684C}" dt="2022-06-18T15:09:11.403" v="374" actId="404"/>
          <ac:spMkLst>
            <pc:docMk/>
            <pc:sldMk cId="1144730664" sldId="320"/>
            <ac:spMk id="2" creationId="{D4565401-2D96-C56F-0538-4DDC96C0563B}"/>
          </ac:spMkLst>
        </pc:spChg>
        <pc:spChg chg="mod">
          <ac:chgData name="Vân Nguyễn Đức" userId="4688734b7bebe731" providerId="LiveId" clId="{AD61A32C-3243-44EC-A9A5-4702C68A684C}" dt="2022-06-18T15:00:51.640" v="177" actId="1076"/>
          <ac:spMkLst>
            <pc:docMk/>
            <pc:sldMk cId="1144730664" sldId="320"/>
            <ac:spMk id="3" creationId="{11DE395B-3181-F43A-FA60-3395549C1630}"/>
          </ac:spMkLst>
        </pc:spChg>
      </pc:sldChg>
      <pc:sldChg chg="modSp del mod">
        <pc:chgData name="Vân Nguyễn Đức" userId="4688734b7bebe731" providerId="LiveId" clId="{AD61A32C-3243-44EC-A9A5-4702C68A684C}" dt="2022-06-18T15:21:12.975" v="385" actId="47"/>
        <pc:sldMkLst>
          <pc:docMk/>
          <pc:sldMk cId="1570608772" sldId="321"/>
        </pc:sldMkLst>
        <pc:spChg chg="mod">
          <ac:chgData name="Vân Nguyễn Đức" userId="4688734b7bebe731" providerId="LiveId" clId="{AD61A32C-3243-44EC-A9A5-4702C68A684C}" dt="2022-06-18T15:01:15.262" v="191" actId="122"/>
          <ac:spMkLst>
            <pc:docMk/>
            <pc:sldMk cId="1570608772" sldId="321"/>
            <ac:spMk id="2" creationId="{DE3FCCD9-B1F8-7F7F-00C6-C9008FBBC3E9}"/>
          </ac:spMkLst>
        </pc:spChg>
        <pc:spChg chg="mod">
          <ac:chgData name="Vân Nguyễn Đức" userId="4688734b7bebe731" providerId="LiveId" clId="{AD61A32C-3243-44EC-A9A5-4702C68A684C}" dt="2022-06-18T15:01:21.448" v="193" actId="14100"/>
          <ac:spMkLst>
            <pc:docMk/>
            <pc:sldMk cId="1570608772" sldId="321"/>
            <ac:spMk id="3" creationId="{CB4D9381-D6D7-90BB-B8EE-A7DB9CEBE5B8}"/>
          </ac:spMkLst>
        </pc:spChg>
      </pc:sldChg>
      <pc:sldChg chg="modSp mod">
        <pc:chgData name="Vân Nguyễn Đức" userId="4688734b7bebe731" providerId="LiveId" clId="{AD61A32C-3243-44EC-A9A5-4702C68A684C}" dt="2022-06-18T15:02:40.430" v="229" actId="122"/>
        <pc:sldMkLst>
          <pc:docMk/>
          <pc:sldMk cId="2172646130" sldId="322"/>
        </pc:sldMkLst>
        <pc:spChg chg="mod">
          <ac:chgData name="Vân Nguyễn Đức" userId="4688734b7bebe731" providerId="LiveId" clId="{AD61A32C-3243-44EC-A9A5-4702C68A684C}" dt="2022-06-18T15:02:40.430" v="229" actId="122"/>
          <ac:spMkLst>
            <pc:docMk/>
            <pc:sldMk cId="2172646130" sldId="322"/>
            <ac:spMk id="2" creationId="{9066CB7E-B130-B0CF-D5EE-DEFE579BCE9C}"/>
          </ac:spMkLst>
        </pc:spChg>
      </pc:sldChg>
      <pc:sldChg chg="delSp modSp mod">
        <pc:chgData name="Vân Nguyễn Đức" userId="4688734b7bebe731" providerId="LiveId" clId="{AD61A32C-3243-44EC-A9A5-4702C68A684C}" dt="2022-06-18T15:02:33.494" v="221" actId="122"/>
        <pc:sldMkLst>
          <pc:docMk/>
          <pc:sldMk cId="1591505767" sldId="323"/>
        </pc:sldMkLst>
        <pc:spChg chg="mod">
          <ac:chgData name="Vân Nguyễn Đức" userId="4688734b7bebe731" providerId="LiveId" clId="{AD61A32C-3243-44EC-A9A5-4702C68A684C}" dt="2022-06-18T15:02:33.494" v="221" actId="122"/>
          <ac:spMkLst>
            <pc:docMk/>
            <pc:sldMk cId="1591505767" sldId="323"/>
            <ac:spMk id="2" creationId="{36F277BC-14A5-2872-3093-0ACA01C5EE70}"/>
          </ac:spMkLst>
        </pc:spChg>
        <pc:spChg chg="del">
          <ac:chgData name="Vân Nguyễn Đức" userId="4688734b7bebe731" providerId="LiveId" clId="{AD61A32C-3243-44EC-A9A5-4702C68A684C}" dt="2022-06-18T13:31:36.346" v="10" actId="478"/>
          <ac:spMkLst>
            <pc:docMk/>
            <pc:sldMk cId="1591505767" sldId="323"/>
            <ac:spMk id="3" creationId="{E78645C5-D277-DF22-DD6F-EF9B998D24FE}"/>
          </ac:spMkLst>
        </pc:spChg>
      </pc:sldChg>
      <pc:sldChg chg="delSp modSp mod">
        <pc:chgData name="Vân Nguyễn Đức" userId="4688734b7bebe731" providerId="LiveId" clId="{AD61A32C-3243-44EC-A9A5-4702C68A684C}" dt="2022-06-18T15:02:51.645" v="237" actId="20577"/>
        <pc:sldMkLst>
          <pc:docMk/>
          <pc:sldMk cId="3390396355" sldId="324"/>
        </pc:sldMkLst>
        <pc:spChg chg="mod">
          <ac:chgData name="Vân Nguyễn Đức" userId="4688734b7bebe731" providerId="LiveId" clId="{AD61A32C-3243-44EC-A9A5-4702C68A684C}" dt="2022-06-18T15:02:51.645" v="237" actId="20577"/>
          <ac:spMkLst>
            <pc:docMk/>
            <pc:sldMk cId="3390396355" sldId="324"/>
            <ac:spMk id="2" creationId="{43F31AE1-934C-CC3E-8F07-98A60442C32D}"/>
          </ac:spMkLst>
        </pc:spChg>
        <pc:spChg chg="del">
          <ac:chgData name="Vân Nguyễn Đức" userId="4688734b7bebe731" providerId="LiveId" clId="{AD61A32C-3243-44EC-A9A5-4702C68A684C}" dt="2022-06-18T13:31:33.733" v="9" actId="478"/>
          <ac:spMkLst>
            <pc:docMk/>
            <pc:sldMk cId="3390396355" sldId="324"/>
            <ac:spMk id="3" creationId="{3EAC14D6-95E0-6D77-6797-A665FDAE1D34}"/>
          </ac:spMkLst>
        </pc:spChg>
      </pc:sldChg>
      <pc:sldChg chg="delSp modSp mod">
        <pc:chgData name="Vân Nguyễn Đức" userId="4688734b7bebe731" providerId="LiveId" clId="{AD61A32C-3243-44EC-A9A5-4702C68A684C}" dt="2022-06-18T15:03:01.278" v="245" actId="122"/>
        <pc:sldMkLst>
          <pc:docMk/>
          <pc:sldMk cId="3159009375" sldId="325"/>
        </pc:sldMkLst>
        <pc:spChg chg="mod">
          <ac:chgData name="Vân Nguyễn Đức" userId="4688734b7bebe731" providerId="LiveId" clId="{AD61A32C-3243-44EC-A9A5-4702C68A684C}" dt="2022-06-18T15:03:01.278" v="245" actId="122"/>
          <ac:spMkLst>
            <pc:docMk/>
            <pc:sldMk cId="3159009375" sldId="325"/>
            <ac:spMk id="2" creationId="{B3687704-5199-1197-D113-C1EEDCCA96E7}"/>
          </ac:spMkLst>
        </pc:spChg>
        <pc:spChg chg="del">
          <ac:chgData name="Vân Nguyễn Đức" userId="4688734b7bebe731" providerId="LiveId" clId="{AD61A32C-3243-44EC-A9A5-4702C68A684C}" dt="2022-06-18T13:31:31.219" v="8" actId="478"/>
          <ac:spMkLst>
            <pc:docMk/>
            <pc:sldMk cId="3159009375" sldId="325"/>
            <ac:spMk id="3" creationId="{FBD6A811-DCD5-422D-B04A-A7D7A6B7050D}"/>
          </ac:spMkLst>
        </pc:spChg>
      </pc:sldChg>
      <pc:sldChg chg="delSp modSp mod">
        <pc:chgData name="Vân Nguyễn Đức" userId="4688734b7bebe731" providerId="LiveId" clId="{AD61A32C-3243-44EC-A9A5-4702C68A684C}" dt="2022-06-18T15:04:07.430" v="282" actId="122"/>
        <pc:sldMkLst>
          <pc:docMk/>
          <pc:sldMk cId="429543706" sldId="326"/>
        </pc:sldMkLst>
        <pc:spChg chg="mod">
          <ac:chgData name="Vân Nguyễn Đức" userId="4688734b7bebe731" providerId="LiveId" clId="{AD61A32C-3243-44EC-A9A5-4702C68A684C}" dt="2022-06-18T15:04:07.430" v="282" actId="122"/>
          <ac:spMkLst>
            <pc:docMk/>
            <pc:sldMk cId="429543706" sldId="326"/>
            <ac:spMk id="2" creationId="{7E7D22EB-3B3A-2FEC-E751-EE197E86F711}"/>
          </ac:spMkLst>
        </pc:spChg>
        <pc:spChg chg="del">
          <ac:chgData name="Vân Nguyễn Đức" userId="4688734b7bebe731" providerId="LiveId" clId="{AD61A32C-3243-44EC-A9A5-4702C68A684C}" dt="2022-06-18T13:31:26.851" v="7" actId="478"/>
          <ac:spMkLst>
            <pc:docMk/>
            <pc:sldMk cId="429543706" sldId="326"/>
            <ac:spMk id="3" creationId="{A68A32A7-6A58-C204-AD18-ABAB1B3AE573}"/>
          </ac:spMkLst>
        </pc:spChg>
      </pc:sldChg>
      <pc:sldChg chg="delSp modSp mod">
        <pc:chgData name="Vân Nguyễn Đức" userId="4688734b7bebe731" providerId="LiveId" clId="{AD61A32C-3243-44EC-A9A5-4702C68A684C}" dt="2022-06-18T15:04:14.887" v="290" actId="122"/>
        <pc:sldMkLst>
          <pc:docMk/>
          <pc:sldMk cId="4107790478" sldId="327"/>
        </pc:sldMkLst>
        <pc:spChg chg="mod">
          <ac:chgData name="Vân Nguyễn Đức" userId="4688734b7bebe731" providerId="LiveId" clId="{AD61A32C-3243-44EC-A9A5-4702C68A684C}" dt="2022-06-18T15:04:14.887" v="290" actId="122"/>
          <ac:spMkLst>
            <pc:docMk/>
            <pc:sldMk cId="4107790478" sldId="327"/>
            <ac:spMk id="2" creationId="{472FF673-2E33-9123-6663-C662D2659B6B}"/>
          </ac:spMkLst>
        </pc:spChg>
        <pc:spChg chg="del">
          <ac:chgData name="Vân Nguyễn Đức" userId="4688734b7bebe731" providerId="LiveId" clId="{AD61A32C-3243-44EC-A9A5-4702C68A684C}" dt="2022-06-18T13:31:23.052" v="6" actId="478"/>
          <ac:spMkLst>
            <pc:docMk/>
            <pc:sldMk cId="4107790478" sldId="327"/>
            <ac:spMk id="3" creationId="{818E7B3F-DDF2-0EFE-EFB4-3A85CC481B43}"/>
          </ac:spMkLst>
        </pc:spChg>
      </pc:sldChg>
      <pc:sldChg chg="delSp modSp mod">
        <pc:chgData name="Vân Nguyễn Đức" userId="4688734b7bebe731" providerId="LiveId" clId="{AD61A32C-3243-44EC-A9A5-4702C68A684C}" dt="2022-06-18T15:04:27.038" v="300" actId="122"/>
        <pc:sldMkLst>
          <pc:docMk/>
          <pc:sldMk cId="495890664" sldId="328"/>
        </pc:sldMkLst>
        <pc:spChg chg="mod">
          <ac:chgData name="Vân Nguyễn Đức" userId="4688734b7bebe731" providerId="LiveId" clId="{AD61A32C-3243-44EC-A9A5-4702C68A684C}" dt="2022-06-18T15:04:27.038" v="300" actId="122"/>
          <ac:spMkLst>
            <pc:docMk/>
            <pc:sldMk cId="495890664" sldId="328"/>
            <ac:spMk id="2" creationId="{AF3E8029-4F17-31AB-2F6C-2E29B483E9D9}"/>
          </ac:spMkLst>
        </pc:spChg>
        <pc:spChg chg="del">
          <ac:chgData name="Vân Nguyễn Đức" userId="4688734b7bebe731" providerId="LiveId" clId="{AD61A32C-3243-44EC-A9A5-4702C68A684C}" dt="2022-06-18T13:31:19.824" v="5" actId="478"/>
          <ac:spMkLst>
            <pc:docMk/>
            <pc:sldMk cId="495890664" sldId="328"/>
            <ac:spMk id="3" creationId="{2D8C68BB-EC97-FBB9-FCA9-5F35666785BA}"/>
          </ac:spMkLst>
        </pc:spChg>
        <pc:picChg chg="mod">
          <ac:chgData name="Vân Nguyễn Đức" userId="4688734b7bebe731" providerId="LiveId" clId="{AD61A32C-3243-44EC-A9A5-4702C68A684C}" dt="2022-06-18T15:04:22.439" v="292" actId="1076"/>
          <ac:picMkLst>
            <pc:docMk/>
            <pc:sldMk cId="495890664" sldId="328"/>
            <ac:picMk id="4" creationId="{E95CE46A-F3F1-F413-BC49-269AAC367E74}"/>
          </ac:picMkLst>
        </pc:picChg>
      </pc:sldChg>
      <pc:sldChg chg="addSp delSp modSp mod">
        <pc:chgData name="Vân Nguyễn Đức" userId="4688734b7bebe731" providerId="LiveId" clId="{AD61A32C-3243-44EC-A9A5-4702C68A684C}" dt="2022-06-18T15:04:33.862" v="308" actId="122"/>
        <pc:sldMkLst>
          <pc:docMk/>
          <pc:sldMk cId="3801936385" sldId="329"/>
        </pc:sldMkLst>
        <pc:spChg chg="mod">
          <ac:chgData name="Vân Nguyễn Đức" userId="4688734b7bebe731" providerId="LiveId" clId="{AD61A32C-3243-44EC-A9A5-4702C68A684C}" dt="2022-06-18T15:04:33.862" v="308" actId="122"/>
          <ac:spMkLst>
            <pc:docMk/>
            <pc:sldMk cId="3801936385" sldId="329"/>
            <ac:spMk id="2" creationId="{5EE91126-4156-D2CC-291B-9403DA151F31}"/>
          </ac:spMkLst>
        </pc:spChg>
        <pc:spChg chg="add del">
          <ac:chgData name="Vân Nguyễn Đức" userId="4688734b7bebe731" providerId="LiveId" clId="{AD61A32C-3243-44EC-A9A5-4702C68A684C}" dt="2022-06-18T13:31:14.590" v="4" actId="478"/>
          <ac:spMkLst>
            <pc:docMk/>
            <pc:sldMk cId="3801936385" sldId="329"/>
            <ac:spMk id="3" creationId="{A228017E-C542-3719-FF40-C3363D09DD54}"/>
          </ac:spMkLst>
        </pc:spChg>
        <pc:picChg chg="mod">
          <ac:chgData name="Vân Nguyễn Đức" userId="4688734b7bebe731" providerId="LiveId" clId="{AD61A32C-3243-44EC-A9A5-4702C68A684C}" dt="2022-06-18T13:31:11.715" v="3" actId="1076"/>
          <ac:picMkLst>
            <pc:docMk/>
            <pc:sldMk cId="3801936385" sldId="329"/>
            <ac:picMk id="4" creationId="{B08A7985-DCCA-E9B0-1FA6-F9937486CF6F}"/>
          </ac:picMkLst>
        </pc:picChg>
      </pc:sldChg>
      <pc:sldChg chg="addSp delSp modSp mod">
        <pc:chgData name="Vân Nguyễn Đức" userId="4688734b7bebe731" providerId="LiveId" clId="{AD61A32C-3243-44EC-A9A5-4702C68A684C}" dt="2022-06-18T15:08:59.893" v="373" actId="20577"/>
        <pc:sldMkLst>
          <pc:docMk/>
          <pc:sldMk cId="850766910" sldId="330"/>
        </pc:sldMkLst>
        <pc:spChg chg="mod">
          <ac:chgData name="Vân Nguyễn Đức" userId="4688734b7bebe731" providerId="LiveId" clId="{AD61A32C-3243-44EC-A9A5-4702C68A684C}" dt="2022-06-18T15:08:59.893" v="373" actId="20577"/>
          <ac:spMkLst>
            <pc:docMk/>
            <pc:sldMk cId="850766910" sldId="330"/>
            <ac:spMk id="2" creationId="{E4B28B1D-412A-1FEF-5471-A28C946C0520}"/>
          </ac:spMkLst>
        </pc:spChg>
        <pc:spChg chg="del">
          <ac:chgData name="Vân Nguyễn Đức" userId="4688734b7bebe731" providerId="LiveId" clId="{AD61A32C-3243-44EC-A9A5-4702C68A684C}" dt="2022-06-18T15:05:09.579" v="329" actId="478"/>
          <ac:spMkLst>
            <pc:docMk/>
            <pc:sldMk cId="850766910" sldId="330"/>
            <ac:spMk id="3" creationId="{523EE8D3-0E87-8933-06A7-D86CF48E7BE1}"/>
          </ac:spMkLst>
        </pc:spChg>
        <pc:picChg chg="add mod">
          <ac:chgData name="Vân Nguyễn Đức" userId="4688734b7bebe731" providerId="LiveId" clId="{AD61A32C-3243-44EC-A9A5-4702C68A684C}" dt="2022-06-18T15:08:52.102" v="366" actId="1076"/>
          <ac:picMkLst>
            <pc:docMk/>
            <pc:sldMk cId="850766910" sldId="330"/>
            <ac:picMk id="4" creationId="{C964DC69-7101-C096-9567-D42DFD605F34}"/>
          </ac:picMkLst>
        </pc:picChg>
      </pc:sldChg>
      <pc:sldChg chg="modSp mod">
        <pc:chgData name="Vân Nguyễn Đức" userId="4688734b7bebe731" providerId="LiveId" clId="{AD61A32C-3243-44EC-A9A5-4702C68A684C}" dt="2022-06-18T15:02:20.036" v="213" actId="122"/>
        <pc:sldMkLst>
          <pc:docMk/>
          <pc:sldMk cId="1225393697" sldId="333"/>
        </pc:sldMkLst>
        <pc:spChg chg="mod">
          <ac:chgData name="Vân Nguyễn Đức" userId="4688734b7bebe731" providerId="LiveId" clId="{AD61A32C-3243-44EC-A9A5-4702C68A684C}" dt="2022-06-18T15:02:20.036" v="213" actId="122"/>
          <ac:spMkLst>
            <pc:docMk/>
            <pc:sldMk cId="1225393697" sldId="333"/>
            <ac:spMk id="2491" creationId="{00000000-0000-0000-0000-000000000000}"/>
          </ac:spMkLst>
        </pc:spChg>
      </pc:sldChg>
      <pc:sldChg chg="addSp delSp modSp add mod setBg">
        <pc:chgData name="Vân Nguyễn Đức" userId="4688734b7bebe731" providerId="LiveId" clId="{AD61A32C-3243-44EC-A9A5-4702C68A684C}" dt="2022-06-18T14:58:46.916" v="155" actId="255"/>
        <pc:sldMkLst>
          <pc:docMk/>
          <pc:sldMk cId="2059703523" sldId="335"/>
        </pc:sldMkLst>
        <pc:spChg chg="del">
          <ac:chgData name="Vân Nguyễn Đức" userId="4688734b7bebe731" providerId="LiveId" clId="{AD61A32C-3243-44EC-A9A5-4702C68A684C}" dt="2022-06-18T14:57:08.392" v="122" actId="478"/>
          <ac:spMkLst>
            <pc:docMk/>
            <pc:sldMk cId="2059703523" sldId="335"/>
            <ac:spMk id="2" creationId="{22478865-A5CA-6789-7853-71468C29B4AB}"/>
          </ac:spMkLst>
        </pc:spChg>
        <pc:spChg chg="del">
          <ac:chgData name="Vân Nguyễn Đức" userId="4688734b7bebe731" providerId="LiveId" clId="{AD61A32C-3243-44EC-A9A5-4702C68A684C}" dt="2022-06-18T14:57:08.392" v="122" actId="478"/>
          <ac:spMkLst>
            <pc:docMk/>
            <pc:sldMk cId="2059703523" sldId="335"/>
            <ac:spMk id="3" creationId="{F31B5674-E2D5-1670-AFFD-1CAF11B3B8E0}"/>
          </ac:spMkLst>
        </pc:spChg>
        <pc:spChg chg="add del mod">
          <ac:chgData name="Vân Nguyễn Đức" userId="4688734b7bebe731" providerId="LiveId" clId="{AD61A32C-3243-44EC-A9A5-4702C68A684C}" dt="2022-06-18T14:57:11.264" v="123" actId="478"/>
          <ac:spMkLst>
            <pc:docMk/>
            <pc:sldMk cId="2059703523" sldId="335"/>
            <ac:spMk id="5" creationId="{228A90E0-403E-5326-0D05-A35B7875AD6F}"/>
          </ac:spMkLst>
        </pc:spChg>
        <pc:spChg chg="add del mod">
          <ac:chgData name="Vân Nguyễn Đức" userId="4688734b7bebe731" providerId="LiveId" clId="{AD61A32C-3243-44EC-A9A5-4702C68A684C}" dt="2022-06-18T14:57:11.264" v="123" actId="478"/>
          <ac:spMkLst>
            <pc:docMk/>
            <pc:sldMk cId="2059703523" sldId="335"/>
            <ac:spMk id="7" creationId="{587A1AFE-9C45-B785-528E-2E73A29FF689}"/>
          </ac:spMkLst>
        </pc:spChg>
        <pc:graphicFrameChg chg="add mod modGraphic">
          <ac:chgData name="Vân Nguyễn Đức" userId="4688734b7bebe731" providerId="LiveId" clId="{AD61A32C-3243-44EC-A9A5-4702C68A684C}" dt="2022-06-18T14:58:46.916" v="155" actId="255"/>
          <ac:graphicFrameMkLst>
            <pc:docMk/>
            <pc:sldMk cId="2059703523" sldId="335"/>
            <ac:graphicFrameMk id="8" creationId="{8B139C2C-B7E1-93D5-F63A-42AFB9D3DE79}"/>
          </ac:graphicFrameMkLst>
        </pc:graphicFrameChg>
      </pc:sldChg>
      <pc:sldChg chg="addSp delSp modSp add mod">
        <pc:chgData name="Vân Nguyễn Đức" userId="4688734b7bebe731" providerId="LiveId" clId="{AD61A32C-3243-44EC-A9A5-4702C68A684C}" dt="2022-06-18T15:03:36.057" v="265" actId="14100"/>
        <pc:sldMkLst>
          <pc:docMk/>
          <pc:sldMk cId="3095908503" sldId="336"/>
        </pc:sldMkLst>
        <pc:spChg chg="mod">
          <ac:chgData name="Vân Nguyễn Đức" userId="4688734b7bebe731" providerId="LiveId" clId="{AD61A32C-3243-44EC-A9A5-4702C68A684C}" dt="2022-06-18T15:03:25.164" v="262" actId="20577"/>
          <ac:spMkLst>
            <pc:docMk/>
            <pc:sldMk cId="3095908503" sldId="336"/>
            <ac:spMk id="2" creationId="{B3687704-5199-1197-D113-C1EEDCCA96E7}"/>
          </ac:spMkLst>
        </pc:spChg>
        <pc:picChg chg="del">
          <ac:chgData name="Vân Nguyễn Đức" userId="4688734b7bebe731" providerId="LiveId" clId="{AD61A32C-3243-44EC-A9A5-4702C68A684C}" dt="2022-06-18T15:03:30.705" v="263" actId="478"/>
          <ac:picMkLst>
            <pc:docMk/>
            <pc:sldMk cId="3095908503" sldId="336"/>
            <ac:picMk id="4" creationId="{AC6A9F0B-5585-130C-FBB5-A5E744DCAF78}"/>
          </ac:picMkLst>
        </pc:picChg>
        <pc:picChg chg="add mod">
          <ac:chgData name="Vân Nguyễn Đức" userId="4688734b7bebe731" providerId="LiveId" clId="{AD61A32C-3243-44EC-A9A5-4702C68A684C}" dt="2022-06-18T15:03:36.057" v="265" actId="14100"/>
          <ac:picMkLst>
            <pc:docMk/>
            <pc:sldMk cId="3095908503" sldId="336"/>
            <ac:picMk id="5" creationId="{03805FF6-D4A8-113E-B980-EB67CA28088B}"/>
          </ac:picMkLst>
        </pc:picChg>
      </pc:sldChg>
      <pc:sldChg chg="addSp delSp modSp add mod">
        <pc:chgData name="Vân Nguyễn Đức" userId="4688734b7bebe731" providerId="LiveId" clId="{AD61A32C-3243-44EC-A9A5-4702C68A684C}" dt="2022-06-18T15:04:58.513" v="328" actId="1076"/>
        <pc:sldMkLst>
          <pc:docMk/>
          <pc:sldMk cId="4000954943" sldId="337"/>
        </pc:sldMkLst>
        <pc:spChg chg="mod">
          <ac:chgData name="Vân Nguyễn Đức" userId="4688734b7bebe731" providerId="LiveId" clId="{AD61A32C-3243-44EC-A9A5-4702C68A684C}" dt="2022-06-18T15:04:43.458" v="325" actId="20577"/>
          <ac:spMkLst>
            <pc:docMk/>
            <pc:sldMk cId="4000954943" sldId="337"/>
            <ac:spMk id="2" creationId="{5EE91126-4156-D2CC-291B-9403DA151F31}"/>
          </ac:spMkLst>
        </pc:spChg>
        <pc:picChg chg="del">
          <ac:chgData name="Vân Nguyễn Đức" userId="4688734b7bebe731" providerId="LiveId" clId="{AD61A32C-3243-44EC-A9A5-4702C68A684C}" dt="2022-06-18T15:04:54.620" v="326" actId="478"/>
          <ac:picMkLst>
            <pc:docMk/>
            <pc:sldMk cId="4000954943" sldId="337"/>
            <ac:picMk id="4" creationId="{B08A7985-DCCA-E9B0-1FA6-F9937486CF6F}"/>
          </ac:picMkLst>
        </pc:picChg>
        <pc:picChg chg="add mod">
          <ac:chgData name="Vân Nguyễn Đức" userId="4688734b7bebe731" providerId="LiveId" clId="{AD61A32C-3243-44EC-A9A5-4702C68A684C}" dt="2022-06-18T15:04:58.513" v="328" actId="1076"/>
          <ac:picMkLst>
            <pc:docMk/>
            <pc:sldMk cId="4000954943" sldId="337"/>
            <ac:picMk id="5" creationId="{184D551D-B05C-73A2-DD81-8F543741665F}"/>
          </ac:picMkLst>
        </pc:picChg>
      </pc:sldChg>
      <pc:sldChg chg="modSp add mod">
        <pc:chgData name="Vân Nguyễn Đức" userId="4688734b7bebe731" providerId="LiveId" clId="{AD61A32C-3243-44EC-A9A5-4702C68A684C}" dt="2022-06-18T15:21:25.255" v="392" actId="20577"/>
        <pc:sldMkLst>
          <pc:docMk/>
          <pc:sldMk cId="1663155945" sldId="338"/>
        </pc:sldMkLst>
        <pc:spChg chg="mod">
          <ac:chgData name="Vân Nguyễn Đức" userId="4688734b7bebe731" providerId="LiveId" clId="{AD61A32C-3243-44EC-A9A5-4702C68A684C}" dt="2022-06-18T15:21:25.255" v="392" actId="20577"/>
          <ac:spMkLst>
            <pc:docMk/>
            <pc:sldMk cId="1663155945" sldId="338"/>
            <ac:spMk id="3" creationId="{CB4D9381-D6D7-90BB-B8EE-A7DB9CEBE5B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308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dcdf47d6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dcdf47d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6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dcdf47d6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dcdf47d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215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gdcdf47d6f0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6" name="Google Shape;2646;gdcdf47d6f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dcead14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dcead145f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dcdf47d6f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0" name="Google Shape;2540;gdcdf47d6f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21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b8a33395f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b8a33395f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137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419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dcd79a7ea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dcd79a7ea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rot="3232288">
            <a:off x="5143187" y="41102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3232224">
            <a:off x="7376083" y="-307621"/>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709989">
            <a:off x="8442487" y="147836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469192">
            <a:off x="4079757" y="272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4613981">
            <a:off x="-295689" y="10979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61132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1"/>
        <p:cNvGrpSpPr/>
        <p:nvPr/>
      </p:nvGrpSpPr>
      <p:grpSpPr>
        <a:xfrm>
          <a:off x="0" y="0"/>
          <a:ext cx="0" cy="0"/>
          <a:chOff x="0" y="0"/>
          <a:chExt cx="0" cy="0"/>
        </a:xfrm>
      </p:grpSpPr>
      <p:sp>
        <p:nvSpPr>
          <p:cNvPr id="232" name="Google Shape;232;p29"/>
          <p:cNvSpPr/>
          <p:nvPr/>
        </p:nvSpPr>
        <p:spPr>
          <a:xfrm rot="3232288">
            <a:off x="7600687" y="85716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rot="3232224">
            <a:off x="888933" y="621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3232224">
            <a:off x="973783" y="34902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35"/>
        <p:cNvGrpSpPr/>
        <p:nvPr/>
      </p:nvGrpSpPr>
      <p:grpSpPr>
        <a:xfrm>
          <a:off x="0" y="0"/>
          <a:ext cx="0" cy="0"/>
          <a:chOff x="0" y="0"/>
          <a:chExt cx="0" cy="0"/>
        </a:xfrm>
      </p:grpSpPr>
      <p:sp>
        <p:nvSpPr>
          <p:cNvPr id="236" name="Google Shape;236;p30"/>
          <p:cNvSpPr/>
          <p:nvPr/>
        </p:nvSpPr>
        <p:spPr>
          <a:xfrm rot="3232288">
            <a:off x="8124712" y="4170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rot="3232224">
            <a:off x="387708"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rot="3232224">
            <a:off x="6010308" y="4492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8EA1-91EC-42C1-A5B4-B779B6C8FB6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9F853E3-38CC-4F8D-9F5E-931BC191EFA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AA39273-6307-4338-B055-0BF1FF6DB768}"/>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3FF889D3-F2BD-4F57-BE64-C1B0509A6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5F892-530A-4BCB-A527-245CA78648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335039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587C-6D03-4843-917E-DA91B7D24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9786D-49A6-4080-8736-DEB13A008B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A0AC32-0FEC-4C2B-BD84-6787A831E71E}"/>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8AE47CAE-3F2F-4630-BC95-EF9913A73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D772F-48C5-4C64-AD37-9CC0CD8E8F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83982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1907-F5BA-4A9C-8FC9-0D432A2C7AD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23A3487-E78E-45FC-AD5B-42084F29BA0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C72A2F-4BD0-46CC-A871-B13C2E72E1FE}"/>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A398DA08-F858-42B2-8F70-280DD045F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E8AC8-2B94-47A1-B3C5-4C2B365C059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603571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CCEC-8D8E-45D5-9B8F-0AEBD449A9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42BE4-C3A4-4A1D-B5AA-16D68AA96D7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C4B5C0-D142-4FC2-AF96-834E49753A8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2DD838-020F-487F-8C1A-3D4DB40B1225}"/>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6" name="Footer Placeholder 5">
            <a:extLst>
              <a:ext uri="{FF2B5EF4-FFF2-40B4-BE49-F238E27FC236}">
                <a16:creationId xmlns:a16="http://schemas.microsoft.com/office/drawing/2014/main" id="{6D16ECF5-B3B2-47C4-88EA-834982047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4BE7F-4E74-4B45-960D-3FB5F1B851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898415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8EC-7330-4A85-ABEF-889FF8C64C2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6E5E65-FC95-49B7-B174-1AF1537742D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988F8AB-13D3-438B-A299-91E9CD60A1F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9CDE4C-46E9-4BE0-8CAC-A24ADE49D6A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07D2B-EF0A-4979-BA45-68A4A9F7FE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A88545-5D38-4EA9-8B76-81E94EB6DE9A}"/>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8" name="Footer Placeholder 7">
            <a:extLst>
              <a:ext uri="{FF2B5EF4-FFF2-40B4-BE49-F238E27FC236}">
                <a16:creationId xmlns:a16="http://schemas.microsoft.com/office/drawing/2014/main" id="{7B92E07D-E12B-4613-BCE7-9455F0E035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107930-E751-440D-99FC-24CD022385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15950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DFC4-C0A3-436A-BFEE-2C4106818F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BD3515-A1B5-4660-9D0F-ECE33BE2E6BB}"/>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4" name="Footer Placeholder 3">
            <a:extLst>
              <a:ext uri="{FF2B5EF4-FFF2-40B4-BE49-F238E27FC236}">
                <a16:creationId xmlns:a16="http://schemas.microsoft.com/office/drawing/2014/main" id="{15B8E83E-2B9F-45D1-96A2-5CA8E13D4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C8909-1DC5-4035-9B54-0CE699B4A3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389115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D255F-88C2-4C3B-9261-B5F2271CA583}"/>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3" name="Footer Placeholder 2">
            <a:extLst>
              <a:ext uri="{FF2B5EF4-FFF2-40B4-BE49-F238E27FC236}">
                <a16:creationId xmlns:a16="http://schemas.microsoft.com/office/drawing/2014/main" id="{907B2B79-21DE-47BC-9CF4-12D5DD8F4B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5417CC-4D26-4254-8D8A-6B9462A2AD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79481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763-2C85-475A-B6B8-220B868E8BC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428F90F-0791-4746-B1F5-3908770081E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D8151-CE1B-4C9B-9CFD-A56E94CE4FB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7CF46BF-712D-4710-9BC8-489E635A4FA2}"/>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6" name="Footer Placeholder 5">
            <a:extLst>
              <a:ext uri="{FF2B5EF4-FFF2-40B4-BE49-F238E27FC236}">
                <a16:creationId xmlns:a16="http://schemas.microsoft.com/office/drawing/2014/main" id="{FC69E4AD-EDEB-461D-9435-5373ED4C8F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38201-AD69-466E-AEDD-2F216A0F26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668909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rot="3232514">
            <a:off x="7911739" y="226427"/>
            <a:ext cx="1038088" cy="93914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3232288">
            <a:off x="407162" y="377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3232840">
            <a:off x="7341399" y="4519878"/>
            <a:ext cx="906918" cy="82039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114624">
            <a:off x="8301335" y="2435002"/>
            <a:ext cx="497206" cy="45015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115002">
            <a:off x="-31505" y="3316907"/>
            <a:ext cx="769100" cy="69643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atin typeface="Nunito"/>
                <a:ea typeface="Nunito"/>
                <a:cs typeface="Nunito"/>
                <a:sym typeface="Nuni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AFAD-B2C7-4030-AA7E-1A3A07ABEF8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804FC70-4A54-47FC-AA0A-FDD3A123370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91F3171-57A4-4C4A-A0C5-62BF84E6B78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6C10C-7A5F-479B-96CF-917F2B0B2A76}"/>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6" name="Footer Placeholder 5">
            <a:extLst>
              <a:ext uri="{FF2B5EF4-FFF2-40B4-BE49-F238E27FC236}">
                <a16:creationId xmlns:a16="http://schemas.microsoft.com/office/drawing/2014/main" id="{08672535-7664-4115-A286-EF526B5D8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E8BB0-AAA7-4D6C-B6DC-0F6293CE26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3225200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586F-2D10-48B6-AE96-CD7D4F1C1A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4BA2C8-3EB8-4C81-AA06-1E6467B75C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7CC73-EA73-4FC5-A6B0-573F9ACB007A}"/>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89E3B73B-2477-4AFF-BC06-F2135D6B3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FBB87-4CBE-4FFD-BDE4-31B76ACAD3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555874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99C17-A0FA-4B5F-B82E-F5AA0EF2A59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DDCC73-FDB6-43C6-9A86-C072EE338BE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4768B-742B-43F4-B513-A0E6B1FF5E5E}"/>
              </a:ext>
            </a:extLst>
          </p:cNvPr>
          <p:cNvSpPr>
            <a:spLocks noGrp="1"/>
          </p:cNvSpPr>
          <p:nvPr>
            <p:ph type="dt" sz="half" idx="10"/>
          </p:nvPr>
        </p:nvSpPr>
        <p:spPr/>
        <p:txBody>
          <a:body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74F22355-5052-4361-998E-FA1D10CB1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561DB-026C-473F-87C0-AC5F0BD77F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24058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Tree>
    <p:extLst>
      <p:ext uri="{BB962C8B-B14F-4D97-AF65-F5344CB8AC3E}">
        <p14:creationId xmlns:p14="http://schemas.microsoft.com/office/powerpoint/2010/main" val="35736581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extLst>
      <p:ext uri="{BB962C8B-B14F-4D97-AF65-F5344CB8AC3E}">
        <p14:creationId xmlns:p14="http://schemas.microsoft.com/office/powerpoint/2010/main" val="2111902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rot="-468609">
            <a:off x="7609185" y="218756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3670804">
            <a:off x="539802" y="43014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2697248">
            <a:off x="-442087" y="887758"/>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469192">
            <a:off x="8277132" y="-228322"/>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3130548">
            <a:off x="8048380" y="3882022"/>
            <a:ext cx="1484246" cy="134255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39" name="Google Shape;39;p5"/>
          <p:cNvSpPr txBox="1">
            <a:spLocks noGrp="1"/>
          </p:cNvSpPr>
          <p:nvPr>
            <p:ph type="subTitle" idx="1"/>
          </p:nvPr>
        </p:nvSpPr>
        <p:spPr>
          <a:xfrm>
            <a:off x="1735250" y="3085000"/>
            <a:ext cx="2430900" cy="50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Roboto Condensed"/>
              <a:buNone/>
              <a:defRPr sz="2400" b="1">
                <a:solidFill>
                  <a:schemeClr val="lt2"/>
                </a:solidFill>
                <a:latin typeface="Roboto Condensed"/>
                <a:ea typeface="Roboto Condensed"/>
                <a:cs typeface="Roboto Condensed"/>
                <a:sym typeface="Roboto Condensed"/>
              </a:defRPr>
            </a:lvl1pPr>
            <a:lvl2pPr lvl="1"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2pPr>
            <a:lvl3pPr lvl="2"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3pPr>
            <a:lvl4pPr lvl="3"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4pPr>
            <a:lvl5pPr lvl="4"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5pPr>
            <a:lvl6pPr lvl="5"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6pPr>
            <a:lvl7pPr lvl="6"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7pPr>
            <a:lvl8pPr lvl="7"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8pPr>
            <a:lvl9pPr lvl="8"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9pPr>
          </a:lstStyle>
          <a:p>
            <a:endParaRPr/>
          </a:p>
        </p:txBody>
      </p:sp>
      <p:sp>
        <p:nvSpPr>
          <p:cNvPr id="40" name="Google Shape;40;p5"/>
          <p:cNvSpPr txBox="1">
            <a:spLocks noGrp="1"/>
          </p:cNvSpPr>
          <p:nvPr>
            <p:ph type="subTitle" idx="2"/>
          </p:nvPr>
        </p:nvSpPr>
        <p:spPr>
          <a:xfrm>
            <a:off x="4969746" y="3085000"/>
            <a:ext cx="2430900" cy="5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Condensed"/>
              <a:buNone/>
              <a:defRPr sz="2400" b="1">
                <a:solidFill>
                  <a:schemeClr val="lt2"/>
                </a:solidFill>
                <a:latin typeface="Roboto Condensed"/>
                <a:ea typeface="Roboto Condensed"/>
                <a:cs typeface="Roboto Condensed"/>
                <a:sym typeface="Roboto Condensed"/>
              </a:defRPr>
            </a:lvl1pPr>
            <a:lvl2pPr lvl="1"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2pPr>
            <a:lvl3pPr lvl="2"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3pPr>
            <a:lvl4pPr lvl="3"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4pPr>
            <a:lvl5pPr lvl="4"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5pPr>
            <a:lvl6pPr lvl="5"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6pPr>
            <a:lvl7pPr lvl="6"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7pPr>
            <a:lvl8pPr lvl="7"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8pPr>
            <a:lvl9pPr lvl="8"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9pPr>
          </a:lstStyle>
          <a:p>
            <a:endParaRPr/>
          </a:p>
        </p:txBody>
      </p:sp>
      <p:sp>
        <p:nvSpPr>
          <p:cNvPr id="41" name="Google Shape;41;p5"/>
          <p:cNvSpPr txBox="1">
            <a:spLocks noGrp="1"/>
          </p:cNvSpPr>
          <p:nvPr>
            <p:ph type="subTitle" idx="3"/>
          </p:nvPr>
        </p:nvSpPr>
        <p:spPr>
          <a:xfrm>
            <a:off x="1735250" y="3555650"/>
            <a:ext cx="24309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42" name="Google Shape;42;p5"/>
          <p:cNvSpPr txBox="1">
            <a:spLocks noGrp="1"/>
          </p:cNvSpPr>
          <p:nvPr>
            <p:ph type="subTitle" idx="4"/>
          </p:nvPr>
        </p:nvSpPr>
        <p:spPr>
          <a:xfrm>
            <a:off x="4969746" y="3555650"/>
            <a:ext cx="24309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43" name="Google Shape;43;p5"/>
          <p:cNvSpPr txBox="1">
            <a:spLocks noGrp="1"/>
          </p:cNvSpPr>
          <p:nvPr>
            <p:ph type="title" idx="5" hasCustomPrompt="1"/>
          </p:nvPr>
        </p:nvSpPr>
        <p:spPr>
          <a:xfrm>
            <a:off x="2368850" y="1743175"/>
            <a:ext cx="1163700" cy="110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4800"/>
              <a:buFont typeface="Roboto Condensed"/>
              <a:buNone/>
              <a:defRPr sz="48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9pPr>
          </a:lstStyle>
          <a:p>
            <a:r>
              <a:t>xx%</a:t>
            </a:r>
          </a:p>
        </p:txBody>
      </p:sp>
      <p:sp>
        <p:nvSpPr>
          <p:cNvPr id="44" name="Google Shape;44;p5"/>
          <p:cNvSpPr txBox="1">
            <a:spLocks noGrp="1"/>
          </p:cNvSpPr>
          <p:nvPr>
            <p:ph type="title" idx="6" hasCustomPrompt="1"/>
          </p:nvPr>
        </p:nvSpPr>
        <p:spPr>
          <a:xfrm>
            <a:off x="5603350" y="1743175"/>
            <a:ext cx="1163700" cy="110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4800"/>
              <a:buFont typeface="Roboto Condensed"/>
              <a:buNone/>
              <a:defRPr sz="48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87"/>
        <p:cNvGrpSpPr/>
        <p:nvPr/>
      </p:nvGrpSpPr>
      <p:grpSpPr>
        <a:xfrm>
          <a:off x="0" y="0"/>
          <a:ext cx="0" cy="0"/>
          <a:chOff x="0" y="0"/>
          <a:chExt cx="0" cy="0"/>
        </a:xfrm>
      </p:grpSpPr>
      <p:sp>
        <p:nvSpPr>
          <p:cNvPr id="88" name="Google Shape;88;p14"/>
          <p:cNvSpPr/>
          <p:nvPr/>
        </p:nvSpPr>
        <p:spPr>
          <a:xfrm rot="3670804">
            <a:off x="8214727" y="18752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468609">
            <a:off x="420710" y="421964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title"/>
          </p:nvPr>
        </p:nvSpPr>
        <p:spPr>
          <a:xfrm>
            <a:off x="713225" y="539500"/>
            <a:ext cx="7717500" cy="643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92" name="Google Shape;92;p14"/>
          <p:cNvSpPr txBox="1">
            <a:spLocks noGrp="1"/>
          </p:cNvSpPr>
          <p:nvPr>
            <p:ph type="subTitle" idx="1"/>
          </p:nvPr>
        </p:nvSpPr>
        <p:spPr>
          <a:xfrm>
            <a:off x="162741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3" name="Google Shape;93;p14"/>
          <p:cNvSpPr txBox="1">
            <a:spLocks noGrp="1"/>
          </p:cNvSpPr>
          <p:nvPr>
            <p:ph type="subTitle" idx="2"/>
          </p:nvPr>
        </p:nvSpPr>
        <p:spPr>
          <a:xfrm>
            <a:off x="162710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4" name="Google Shape;94;p14"/>
          <p:cNvSpPr txBox="1">
            <a:spLocks noGrp="1"/>
          </p:cNvSpPr>
          <p:nvPr>
            <p:ph type="title" idx="3" hasCustomPrompt="1"/>
          </p:nvPr>
        </p:nvSpPr>
        <p:spPr>
          <a:xfrm>
            <a:off x="12292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5" name="Google Shape;95;p14"/>
          <p:cNvSpPr txBox="1">
            <a:spLocks noGrp="1"/>
          </p:cNvSpPr>
          <p:nvPr>
            <p:ph type="subTitle" idx="4"/>
          </p:nvPr>
        </p:nvSpPr>
        <p:spPr>
          <a:xfrm>
            <a:off x="162741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6" name="Google Shape;96;p14"/>
          <p:cNvSpPr txBox="1">
            <a:spLocks noGrp="1"/>
          </p:cNvSpPr>
          <p:nvPr>
            <p:ph type="subTitle" idx="5"/>
          </p:nvPr>
        </p:nvSpPr>
        <p:spPr>
          <a:xfrm>
            <a:off x="162710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7" name="Google Shape;97;p14"/>
          <p:cNvSpPr txBox="1">
            <a:spLocks noGrp="1"/>
          </p:cNvSpPr>
          <p:nvPr>
            <p:ph type="title" idx="6" hasCustomPrompt="1"/>
          </p:nvPr>
        </p:nvSpPr>
        <p:spPr>
          <a:xfrm>
            <a:off x="12292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8" name="Google Shape;98;p14"/>
          <p:cNvSpPr txBox="1">
            <a:spLocks noGrp="1"/>
          </p:cNvSpPr>
          <p:nvPr>
            <p:ph type="subTitle" idx="7"/>
          </p:nvPr>
        </p:nvSpPr>
        <p:spPr>
          <a:xfrm>
            <a:off x="521166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9" name="Google Shape;99;p14"/>
          <p:cNvSpPr txBox="1">
            <a:spLocks noGrp="1"/>
          </p:cNvSpPr>
          <p:nvPr>
            <p:ph type="subTitle" idx="8"/>
          </p:nvPr>
        </p:nvSpPr>
        <p:spPr>
          <a:xfrm>
            <a:off x="521135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0" name="Google Shape;100;p14"/>
          <p:cNvSpPr txBox="1">
            <a:spLocks noGrp="1"/>
          </p:cNvSpPr>
          <p:nvPr>
            <p:ph type="title" idx="9" hasCustomPrompt="1"/>
          </p:nvPr>
        </p:nvSpPr>
        <p:spPr>
          <a:xfrm>
            <a:off x="73065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101" name="Google Shape;101;p14"/>
          <p:cNvSpPr txBox="1">
            <a:spLocks noGrp="1"/>
          </p:cNvSpPr>
          <p:nvPr>
            <p:ph type="subTitle" idx="13"/>
          </p:nvPr>
        </p:nvSpPr>
        <p:spPr>
          <a:xfrm>
            <a:off x="521166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02" name="Google Shape;102;p14"/>
          <p:cNvSpPr txBox="1">
            <a:spLocks noGrp="1"/>
          </p:cNvSpPr>
          <p:nvPr>
            <p:ph type="subTitle" idx="14"/>
          </p:nvPr>
        </p:nvSpPr>
        <p:spPr>
          <a:xfrm>
            <a:off x="521135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3" name="Google Shape;103;p14"/>
          <p:cNvSpPr txBox="1">
            <a:spLocks noGrp="1"/>
          </p:cNvSpPr>
          <p:nvPr>
            <p:ph type="title" idx="15" hasCustomPrompt="1"/>
          </p:nvPr>
        </p:nvSpPr>
        <p:spPr>
          <a:xfrm>
            <a:off x="73065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0"/>
        <p:cNvGrpSpPr/>
        <p:nvPr/>
      </p:nvGrpSpPr>
      <p:grpSpPr>
        <a:xfrm>
          <a:off x="0" y="0"/>
          <a:ext cx="0" cy="0"/>
          <a:chOff x="0" y="0"/>
          <a:chExt cx="0" cy="0"/>
        </a:xfrm>
      </p:grpSpPr>
      <p:sp>
        <p:nvSpPr>
          <p:cNvPr id="111" name="Google Shape;111;p16"/>
          <p:cNvSpPr/>
          <p:nvPr/>
        </p:nvSpPr>
        <p:spPr>
          <a:xfrm rot="-3232288" flipH="1">
            <a:off x="2032800" y="43317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3232224" flipH="1">
            <a:off x="827472"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rot="1709989" flipH="1">
            <a:off x="487749" y="175641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469192" flipH="1">
            <a:off x="4133231" y="1425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4613981" flipH="1">
            <a:off x="8538774" y="30606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title"/>
          </p:nvPr>
        </p:nvSpPr>
        <p:spPr>
          <a:xfrm>
            <a:off x="713225" y="2787513"/>
            <a:ext cx="422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title" idx="2" hasCustomPrompt="1"/>
          </p:nvPr>
        </p:nvSpPr>
        <p:spPr>
          <a:xfrm>
            <a:off x="211647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713225" y="539500"/>
            <a:ext cx="7717500" cy="57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138" name="Google Shape;138;p18"/>
          <p:cNvSpPr txBox="1">
            <a:spLocks noGrp="1"/>
          </p:cNvSpPr>
          <p:nvPr>
            <p:ph type="subTitle" idx="1"/>
          </p:nvPr>
        </p:nvSpPr>
        <p:spPr>
          <a:xfrm>
            <a:off x="713530" y="3403950"/>
            <a:ext cx="2257800" cy="70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39" name="Google Shape;139;p18"/>
          <p:cNvSpPr txBox="1">
            <a:spLocks noGrp="1"/>
          </p:cNvSpPr>
          <p:nvPr>
            <p:ph type="subTitle" idx="2"/>
          </p:nvPr>
        </p:nvSpPr>
        <p:spPr>
          <a:xfrm>
            <a:off x="713225" y="3889325"/>
            <a:ext cx="2257800" cy="7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40" name="Google Shape;140;p18"/>
          <p:cNvSpPr txBox="1">
            <a:spLocks noGrp="1"/>
          </p:cNvSpPr>
          <p:nvPr>
            <p:ph type="subTitle" idx="3"/>
          </p:nvPr>
        </p:nvSpPr>
        <p:spPr>
          <a:xfrm>
            <a:off x="3443242" y="3403950"/>
            <a:ext cx="2257800" cy="70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41" name="Google Shape;141;p18"/>
          <p:cNvSpPr txBox="1">
            <a:spLocks noGrp="1"/>
          </p:cNvSpPr>
          <p:nvPr>
            <p:ph type="subTitle" idx="4"/>
          </p:nvPr>
        </p:nvSpPr>
        <p:spPr>
          <a:xfrm>
            <a:off x="3442932" y="3889325"/>
            <a:ext cx="2257800" cy="7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42" name="Google Shape;142;p18"/>
          <p:cNvSpPr txBox="1">
            <a:spLocks noGrp="1"/>
          </p:cNvSpPr>
          <p:nvPr>
            <p:ph type="subTitle" idx="5"/>
          </p:nvPr>
        </p:nvSpPr>
        <p:spPr>
          <a:xfrm>
            <a:off x="6172942" y="3403950"/>
            <a:ext cx="2257800" cy="70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43" name="Google Shape;143;p18"/>
          <p:cNvSpPr txBox="1">
            <a:spLocks noGrp="1"/>
          </p:cNvSpPr>
          <p:nvPr>
            <p:ph type="subTitle" idx="6"/>
          </p:nvPr>
        </p:nvSpPr>
        <p:spPr>
          <a:xfrm>
            <a:off x="6172626" y="3889325"/>
            <a:ext cx="2257800" cy="7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44" name="Google Shape;144;p18"/>
          <p:cNvSpPr/>
          <p:nvPr/>
        </p:nvSpPr>
        <p:spPr>
          <a:xfrm rot="2697248">
            <a:off x="8216463" y="-68159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5594017">
            <a:off x="5728783" y="4475254"/>
            <a:ext cx="585031" cy="52916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rot="3180619">
            <a:off x="191332" y="184712"/>
            <a:ext cx="1176723" cy="106506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76"/>
        <p:cNvGrpSpPr/>
        <p:nvPr/>
      </p:nvGrpSpPr>
      <p:grpSpPr>
        <a:xfrm>
          <a:off x="0" y="0"/>
          <a:ext cx="0" cy="0"/>
          <a:chOff x="0" y="0"/>
          <a:chExt cx="0" cy="0"/>
        </a:xfrm>
      </p:grpSpPr>
      <p:sp>
        <p:nvSpPr>
          <p:cNvPr id="177" name="Google Shape;177;p22"/>
          <p:cNvSpPr/>
          <p:nvPr/>
        </p:nvSpPr>
        <p:spPr>
          <a:xfrm rot="3232288">
            <a:off x="8433837" y="10015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rot="3232224">
            <a:off x="4828383" y="243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rot="-4613863">
            <a:off x="6300107" y="427819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title"/>
          </p:nvPr>
        </p:nvSpPr>
        <p:spPr>
          <a:xfrm>
            <a:off x="5191200" y="1378513"/>
            <a:ext cx="2884200" cy="155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Roboto Condensed"/>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
        <p:nvSpPr>
          <p:cNvPr id="181" name="Google Shape;181;p22"/>
          <p:cNvSpPr txBox="1">
            <a:spLocks noGrp="1"/>
          </p:cNvSpPr>
          <p:nvPr>
            <p:ph type="subTitle" idx="1"/>
          </p:nvPr>
        </p:nvSpPr>
        <p:spPr>
          <a:xfrm>
            <a:off x="5191200" y="2903812"/>
            <a:ext cx="2884200" cy="8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ONE_COLUMN_TEXT_1_1">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4843275" y="1911925"/>
            <a:ext cx="28842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Roboto Condensed"/>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
        <p:nvSpPr>
          <p:cNvPr id="184" name="Google Shape;184;p23"/>
          <p:cNvSpPr txBox="1">
            <a:spLocks noGrp="1"/>
          </p:cNvSpPr>
          <p:nvPr>
            <p:ph type="subTitle" idx="1"/>
          </p:nvPr>
        </p:nvSpPr>
        <p:spPr>
          <a:xfrm>
            <a:off x="4843275" y="2495562"/>
            <a:ext cx="2884200" cy="8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85" name="Google Shape;185;p23"/>
          <p:cNvSpPr/>
          <p:nvPr/>
        </p:nvSpPr>
        <p:spPr>
          <a:xfrm rot="3232288">
            <a:off x="5071037" y="6069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rot="3232224">
            <a:off x="-305067" y="353810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rot="-469192">
            <a:off x="7279832" y="3464953"/>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rot="-4613774">
            <a:off x="6790344" y="-512030"/>
            <a:ext cx="1770502" cy="16015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221"/>
        <p:cNvGrpSpPr/>
        <p:nvPr/>
      </p:nvGrpSpPr>
      <p:grpSpPr>
        <a:xfrm>
          <a:off x="0" y="0"/>
          <a:ext cx="0" cy="0"/>
          <a:chOff x="0" y="0"/>
          <a:chExt cx="0" cy="0"/>
        </a:xfrm>
      </p:grpSpPr>
      <p:grpSp>
        <p:nvGrpSpPr>
          <p:cNvPr id="222" name="Google Shape;222;p28"/>
          <p:cNvGrpSpPr/>
          <p:nvPr/>
        </p:nvGrpSpPr>
        <p:grpSpPr>
          <a:xfrm>
            <a:off x="298793" y="242875"/>
            <a:ext cx="8546350" cy="4657752"/>
            <a:chOff x="1036246" y="238139"/>
            <a:chExt cx="4095041" cy="1888099"/>
          </a:xfrm>
        </p:grpSpPr>
        <p:sp>
          <p:nvSpPr>
            <p:cNvPr id="223" name="Google Shape;223;p28"/>
            <p:cNvSpPr/>
            <p:nvPr/>
          </p:nvSpPr>
          <p:spPr>
            <a:xfrm>
              <a:off x="1036246" y="526338"/>
              <a:ext cx="4095041" cy="1599900"/>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1036246" y="238139"/>
              <a:ext cx="4095041"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1553421" y="340169"/>
              <a:ext cx="99575" cy="84169"/>
            </a:xfrm>
            <a:custGeom>
              <a:avLst/>
              <a:gdLst/>
              <a:ahLst/>
              <a:cxnLst/>
              <a:rect l="l" t="t" r="r" b="b"/>
              <a:pathLst>
                <a:path w="3983" h="3999" extrusionOk="0">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1393922" y="340169"/>
              <a:ext cx="99975" cy="84169"/>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1234823" y="340169"/>
              <a:ext cx="99975" cy="84169"/>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8"/>
          <p:cNvSpPr txBox="1">
            <a:spLocks noGrp="1"/>
          </p:cNvSpPr>
          <p:nvPr>
            <p:ph type="title"/>
          </p:nvPr>
        </p:nvSpPr>
        <p:spPr>
          <a:xfrm>
            <a:off x="713225" y="920500"/>
            <a:ext cx="7717500" cy="135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endParaRPr/>
          </a:p>
        </p:txBody>
      </p:sp>
      <p:sp>
        <p:nvSpPr>
          <p:cNvPr id="229" name="Google Shape;229;p28"/>
          <p:cNvSpPr txBox="1"/>
          <p:nvPr/>
        </p:nvSpPr>
        <p:spPr>
          <a:xfrm>
            <a:off x="1632000" y="3885300"/>
            <a:ext cx="5880000" cy="468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lang="en" sz="1200" b="1">
                <a:solidFill>
                  <a:schemeClr val="dk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including icons by </a:t>
            </a:r>
            <a:r>
              <a:rPr lang="en" sz="12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a:solidFill>
                  <a:schemeClr val="dk1"/>
                </a:solidFill>
                <a:latin typeface="Nunito"/>
                <a:ea typeface="Nunito"/>
                <a:cs typeface="Nunito"/>
                <a:sym typeface="Nunito"/>
              </a:rPr>
              <a:t>, and infographics &amp; images by </a:t>
            </a:r>
            <a:r>
              <a:rPr lang="en" sz="12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200" b="1">
              <a:solidFill>
                <a:schemeClr val="dk1"/>
              </a:solidFill>
              <a:latin typeface="Nunito"/>
              <a:ea typeface="Nunito"/>
              <a:cs typeface="Nunito"/>
              <a:sym typeface="Nunito"/>
            </a:endParaRPr>
          </a:p>
        </p:txBody>
      </p:sp>
      <p:sp>
        <p:nvSpPr>
          <p:cNvPr id="230" name="Google Shape;230;p28"/>
          <p:cNvSpPr txBox="1">
            <a:spLocks noGrp="1"/>
          </p:cNvSpPr>
          <p:nvPr>
            <p:ph type="subTitle" idx="1"/>
          </p:nvPr>
        </p:nvSpPr>
        <p:spPr>
          <a:xfrm>
            <a:off x="1633125" y="2166950"/>
            <a:ext cx="5880000" cy="67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spcBef>
                <a:spcPts val="0"/>
              </a:spcBef>
              <a:spcAft>
                <a:spcPts val="0"/>
              </a:spcAft>
              <a:buSzPts val="1400"/>
              <a:buFont typeface="Proxima Nova"/>
              <a:buNone/>
              <a:defRPr>
                <a:latin typeface="Proxima Nova"/>
                <a:ea typeface="Proxima Nova"/>
                <a:cs typeface="Proxima Nova"/>
                <a:sym typeface="Proxima Nova"/>
              </a:defRPr>
            </a:lvl2pPr>
            <a:lvl3pPr lvl="2">
              <a:spcBef>
                <a:spcPts val="0"/>
              </a:spcBef>
              <a:spcAft>
                <a:spcPts val="0"/>
              </a:spcAft>
              <a:buSzPts val="1400"/>
              <a:buFont typeface="Proxima Nova"/>
              <a:buNone/>
              <a:defRPr>
                <a:latin typeface="Proxima Nova"/>
                <a:ea typeface="Proxima Nova"/>
                <a:cs typeface="Proxima Nova"/>
                <a:sym typeface="Proxima Nova"/>
              </a:defRPr>
            </a:lvl3pPr>
            <a:lvl4pPr lvl="3">
              <a:spcBef>
                <a:spcPts val="0"/>
              </a:spcBef>
              <a:spcAft>
                <a:spcPts val="0"/>
              </a:spcAft>
              <a:buSzPts val="1400"/>
              <a:buFont typeface="Proxima Nova"/>
              <a:buNone/>
              <a:defRPr>
                <a:latin typeface="Proxima Nova"/>
                <a:ea typeface="Proxima Nova"/>
                <a:cs typeface="Proxima Nova"/>
                <a:sym typeface="Proxima Nova"/>
              </a:defRPr>
            </a:lvl4pPr>
            <a:lvl5pPr lvl="4">
              <a:spcBef>
                <a:spcPts val="0"/>
              </a:spcBef>
              <a:spcAft>
                <a:spcPts val="0"/>
              </a:spcAft>
              <a:buSzPts val="1400"/>
              <a:buFont typeface="Proxima Nova"/>
              <a:buNone/>
              <a:defRPr>
                <a:latin typeface="Proxima Nova"/>
                <a:ea typeface="Proxima Nova"/>
                <a:cs typeface="Proxima Nova"/>
                <a:sym typeface="Proxima Nova"/>
              </a:defRPr>
            </a:lvl5pPr>
            <a:lvl6pPr lvl="5">
              <a:spcBef>
                <a:spcPts val="0"/>
              </a:spcBef>
              <a:spcAft>
                <a:spcPts val="0"/>
              </a:spcAft>
              <a:buSzPts val="1400"/>
              <a:buFont typeface="Proxima Nova"/>
              <a:buNone/>
              <a:defRPr>
                <a:latin typeface="Proxima Nova"/>
                <a:ea typeface="Proxima Nova"/>
                <a:cs typeface="Proxima Nova"/>
                <a:sym typeface="Proxima Nova"/>
              </a:defRPr>
            </a:lvl6pPr>
            <a:lvl7pPr lvl="6">
              <a:spcBef>
                <a:spcPts val="0"/>
              </a:spcBef>
              <a:spcAft>
                <a:spcPts val="0"/>
              </a:spcAft>
              <a:buSzPts val="1400"/>
              <a:buFont typeface="Proxima Nova"/>
              <a:buNone/>
              <a:defRPr>
                <a:latin typeface="Proxima Nova"/>
                <a:ea typeface="Proxima Nova"/>
                <a:cs typeface="Proxima Nova"/>
                <a:sym typeface="Proxima Nova"/>
              </a:defRPr>
            </a:lvl7pPr>
            <a:lvl8pPr lvl="7">
              <a:spcBef>
                <a:spcPts val="0"/>
              </a:spcBef>
              <a:spcAft>
                <a:spcPts val="0"/>
              </a:spcAft>
              <a:buSzPts val="1400"/>
              <a:buFont typeface="Proxima Nova"/>
              <a:buNone/>
              <a:defRPr>
                <a:latin typeface="Proxima Nova"/>
                <a:ea typeface="Proxima Nova"/>
                <a:cs typeface="Proxima Nova"/>
                <a:sym typeface="Proxima Nova"/>
              </a:defRPr>
            </a:lvl8pPr>
            <a:lvl9pPr lvl="8">
              <a:spcBef>
                <a:spcPts val="0"/>
              </a:spcBef>
              <a:spcAft>
                <a:spcPts val="0"/>
              </a:spcAft>
              <a:buSzPts val="1400"/>
              <a:buFont typeface="Proxima Nova"/>
              <a:buNone/>
              <a:defRPr>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4" r:id="rId6"/>
    <p:sldLayoutId id="2147483668" r:id="rId7"/>
    <p:sldLayoutId id="2147483669"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B7CB55-A8DF-4288-AC2F-C6DA32ECD43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5A0E15-E80A-4DF0-9BA9-5FF8AB84FF8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363D7-5573-4CBD-A4BC-0732CC5B7AB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1376DF2-5EA4-4141-ADBF-479C6CAF2615}" type="datetimeFigureOut">
              <a:rPr lang="en-US" smtClean="0"/>
              <a:t>6/18/2022</a:t>
            </a:fld>
            <a:endParaRPr lang="en-US"/>
          </a:p>
        </p:txBody>
      </p:sp>
      <p:sp>
        <p:nvSpPr>
          <p:cNvPr id="5" name="Footer Placeholder 4">
            <a:extLst>
              <a:ext uri="{FF2B5EF4-FFF2-40B4-BE49-F238E27FC236}">
                <a16:creationId xmlns:a16="http://schemas.microsoft.com/office/drawing/2014/main" id="{EC1C2BBB-D879-4A48-AAD7-7ECB25515B5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A8BA5C-513C-4BFA-86C1-834C239AC26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534785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tories.freepik.com/illustration/dashboard/rafiki/animate/?utm_source=slidesgo_template&amp;utm_medium=referral-link&amp;utm_campaign=sg_resources&amp;utm_content=stories#FF725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stories.freepik.com/illustration/meeting/rafiki/animate/?utm_source=slidesgo_template&amp;utm_medium=referral-link&amp;utm_campaign=sg_resources&amp;utm_content=stories#FF725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hyperlink" Target="https://stories.freepik.com/illustration/agreement/rafiki/animate/?utm_source=slidesgo_template&amp;utm_medium=referral-link&amp;utm_campaign=sg_resources&amp;utm_content=stories#FF725E" TargetMode="External"/><Relationship Id="rId4" Type="http://schemas.openxmlformats.org/officeDocument/2006/relationships/image" Target="../media/image22.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Shape 62"/>
        <p:cNvGrpSpPr/>
        <p:nvPr/>
      </p:nvGrpSpPr>
      <p:grpSpPr>
        <a:xfrm>
          <a:off x="0" y="0"/>
          <a:ext cx="0" cy="0"/>
          <a:chOff x="0" y="0"/>
          <a:chExt cx="0" cy="0"/>
        </a:xfrm>
      </p:grpSpPr>
      <p:grpSp>
        <p:nvGrpSpPr>
          <p:cNvPr id="63" name="Google Shape;63;p12"/>
          <p:cNvGrpSpPr/>
          <p:nvPr/>
        </p:nvGrpSpPr>
        <p:grpSpPr>
          <a:xfrm>
            <a:off x="6499037" y="2895394"/>
            <a:ext cx="2644963" cy="1885955"/>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339" name="Title 1">
            <a:extLst>
              <a:ext uri="{FF2B5EF4-FFF2-40B4-BE49-F238E27FC236}">
                <a16:creationId xmlns:a16="http://schemas.microsoft.com/office/drawing/2014/main" id="{DEEBD015-10DF-4929-AC19-6DC71B9D7F23}"/>
              </a:ext>
            </a:extLst>
          </p:cNvPr>
          <p:cNvSpPr>
            <a:spLocks noGrp="1"/>
          </p:cNvSpPr>
          <p:nvPr>
            <p:ph type="ctrTitle"/>
          </p:nvPr>
        </p:nvSpPr>
        <p:spPr>
          <a:xfrm>
            <a:off x="340173" y="1816397"/>
            <a:ext cx="8456330" cy="1451667"/>
          </a:xfrm>
        </p:spPr>
        <p:txBody>
          <a:bodyPr>
            <a:noAutofit/>
          </a:bodyPr>
          <a:lstStyle/>
          <a:p>
            <a:pPr algn="ctr">
              <a:lnSpc>
                <a:spcPct val="150000"/>
              </a:lnSpc>
            </a:pPr>
            <a:r>
              <a:rPr lang="en-US" sz="32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rPr>
              <a:t>ĐỀ TÀI: XÂY DỰNG WEBSITE BÁN </a:t>
            </a:r>
            <a:br>
              <a:rPr lang="en-US" sz="32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rPr>
            </a:br>
            <a:r>
              <a:rPr lang="en-US" sz="32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rPr>
              <a:t>MỸ PHẨM</a:t>
            </a:r>
            <a:endParaRPr lang="en-US" sz="20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endParaRPr>
          </a:p>
        </p:txBody>
      </p:sp>
      <p:pic>
        <p:nvPicPr>
          <p:cNvPr id="341" name="Picture 340" descr="A close up of a sign&#10;&#10;Description automatically generated">
            <a:extLst>
              <a:ext uri="{FF2B5EF4-FFF2-40B4-BE49-F238E27FC236}">
                <a16:creationId xmlns:a16="http://schemas.microsoft.com/office/drawing/2014/main" id="{E0DCDF4B-69A4-4946-9E40-19347522E6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971257" y="-5004"/>
            <a:ext cx="1062421" cy="1024457"/>
          </a:xfrm>
          <a:prstGeom prst="rect">
            <a:avLst/>
          </a:prstGeom>
        </p:spPr>
      </p:pic>
      <p:sp>
        <p:nvSpPr>
          <p:cNvPr id="342" name="Rectangle 341">
            <a:extLst>
              <a:ext uri="{FF2B5EF4-FFF2-40B4-BE49-F238E27FC236}">
                <a16:creationId xmlns:a16="http://schemas.microsoft.com/office/drawing/2014/main" id="{E480D0AF-4B7A-4619-91C0-07745BD6427B}"/>
              </a:ext>
            </a:extLst>
          </p:cNvPr>
          <p:cNvSpPr/>
          <p:nvPr/>
        </p:nvSpPr>
        <p:spPr>
          <a:xfrm>
            <a:off x="1757092" y="130369"/>
            <a:ext cx="56112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TRƯỜNG ĐẠI HỌC CÔNG NGHIỆP HÀ NỘI</a:t>
            </a:r>
            <a:endPar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2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KHOA CÔNG NGHỆ THÔNG TIN</a:t>
            </a:r>
            <a:endPar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343" name="Rectangle 342">
            <a:extLst>
              <a:ext uri="{FF2B5EF4-FFF2-40B4-BE49-F238E27FC236}">
                <a16:creationId xmlns:a16="http://schemas.microsoft.com/office/drawing/2014/main" id="{E480D0AF-4B7A-4619-91C0-07745BD6427B}"/>
              </a:ext>
            </a:extLst>
          </p:cNvPr>
          <p:cNvSpPr/>
          <p:nvPr/>
        </p:nvSpPr>
        <p:spPr>
          <a:xfrm>
            <a:off x="1771881" y="962413"/>
            <a:ext cx="56112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BÁO CÁO BÀI TẬP LỚN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HỌC PHẦN: LẬP TRÌNH WEB BẰNG PHP</a:t>
            </a:r>
            <a:endPar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aphicFrame>
        <p:nvGraphicFramePr>
          <p:cNvPr id="3" name="Table 3">
            <a:extLst>
              <a:ext uri="{FF2B5EF4-FFF2-40B4-BE49-F238E27FC236}">
                <a16:creationId xmlns:a16="http://schemas.microsoft.com/office/drawing/2014/main" id="{5778CC16-0DCB-4F62-B8D1-371E2D132F61}"/>
              </a:ext>
            </a:extLst>
          </p:cNvPr>
          <p:cNvGraphicFramePr>
            <a:graphicFrameLocks noGrp="1"/>
          </p:cNvGraphicFramePr>
          <p:nvPr/>
        </p:nvGraphicFramePr>
        <p:xfrm>
          <a:off x="2668730" y="3496192"/>
          <a:ext cx="3734718" cy="741680"/>
        </p:xfrm>
        <a:graphic>
          <a:graphicData uri="http://schemas.openxmlformats.org/drawingml/2006/table">
            <a:tbl>
              <a:tblPr firstRow="1" bandRow="1">
                <a:tableStyleId>{2D5ABB26-0587-4C30-8999-92F81FD0307C}</a:tableStyleId>
              </a:tblPr>
              <a:tblGrid>
                <a:gridCol w="1253175">
                  <a:extLst>
                    <a:ext uri="{9D8B030D-6E8A-4147-A177-3AD203B41FA5}">
                      <a16:colId xmlns:a16="http://schemas.microsoft.com/office/drawing/2014/main" val="2144660399"/>
                    </a:ext>
                  </a:extLst>
                </a:gridCol>
                <a:gridCol w="2481543">
                  <a:extLst>
                    <a:ext uri="{9D8B030D-6E8A-4147-A177-3AD203B41FA5}">
                      <a16:colId xmlns:a16="http://schemas.microsoft.com/office/drawing/2014/main" val="1526255415"/>
                    </a:ext>
                  </a:extLst>
                </a:gridCol>
              </a:tblGrid>
              <a:tr h="370840">
                <a:tc>
                  <a:txBody>
                    <a:bodyPr/>
                    <a:lstStyle/>
                    <a:p>
                      <a:r>
                        <a:rPr lang="en-US" sz="1600" b="1" dirty="0">
                          <a:solidFill>
                            <a:srgbClr val="0070C0"/>
                          </a:solidFill>
                          <a:latin typeface="Times New Roman" panose="02020603050405020304" pitchFamily="18" charset="0"/>
                          <a:cs typeface="Times New Roman" panose="02020603050405020304" pitchFamily="18" charset="0"/>
                        </a:rPr>
                        <a:t>GVHD :</a:t>
                      </a:r>
                    </a:p>
                  </a:txBody>
                  <a:tcPr/>
                </a:tc>
                <a:tc>
                  <a:txBody>
                    <a:bodyPr/>
                    <a:lstStyle/>
                    <a:p>
                      <a:r>
                        <a:rPr lang="en-US" sz="1600" b="1" dirty="0" err="1">
                          <a:solidFill>
                            <a:srgbClr val="0070C0"/>
                          </a:solidFill>
                          <a:latin typeface="Times New Roman" panose="02020603050405020304" pitchFamily="18" charset="0"/>
                          <a:cs typeface="Times New Roman" panose="02020603050405020304" pitchFamily="18" charset="0"/>
                        </a:rPr>
                        <a:t>ThS</a:t>
                      </a:r>
                      <a:r>
                        <a:rPr lang="en-US" sz="1600" b="1" dirty="0">
                          <a:solidFill>
                            <a:srgbClr val="0070C0"/>
                          </a:solidFill>
                          <a:latin typeface="Times New Roman" panose="02020603050405020304" pitchFamily="18" charset="0"/>
                          <a:cs typeface="Times New Roman" panose="02020603050405020304" pitchFamily="18" charset="0"/>
                        </a:rPr>
                        <a:t>. </a:t>
                      </a:r>
                      <a:r>
                        <a:rPr lang="en-US" sz="1600" b="1" dirty="0" err="1">
                          <a:solidFill>
                            <a:srgbClr val="0070C0"/>
                          </a:solidFill>
                          <a:latin typeface="Times New Roman" panose="02020603050405020304" pitchFamily="18" charset="0"/>
                          <a:cs typeface="Times New Roman" panose="02020603050405020304" pitchFamily="18" charset="0"/>
                        </a:rPr>
                        <a:t>Phạm</a:t>
                      </a:r>
                      <a:r>
                        <a:rPr lang="en-US" sz="1600" b="1" dirty="0">
                          <a:solidFill>
                            <a:srgbClr val="0070C0"/>
                          </a:solidFill>
                          <a:latin typeface="Times New Roman" panose="02020603050405020304" pitchFamily="18" charset="0"/>
                          <a:cs typeface="Times New Roman" panose="02020603050405020304" pitchFamily="18" charset="0"/>
                        </a:rPr>
                        <a:t> </a:t>
                      </a:r>
                      <a:r>
                        <a:rPr lang="en-US" sz="1600" b="1" dirty="0" err="1">
                          <a:solidFill>
                            <a:srgbClr val="0070C0"/>
                          </a:solidFill>
                          <a:latin typeface="Times New Roman" panose="02020603050405020304" pitchFamily="18" charset="0"/>
                          <a:cs typeface="Times New Roman" panose="02020603050405020304" pitchFamily="18" charset="0"/>
                        </a:rPr>
                        <a:t>Thế</a:t>
                      </a:r>
                      <a:r>
                        <a:rPr lang="en-US" sz="1600" b="1" dirty="0">
                          <a:solidFill>
                            <a:srgbClr val="0070C0"/>
                          </a:solidFill>
                          <a:latin typeface="Times New Roman" panose="02020603050405020304" pitchFamily="18" charset="0"/>
                          <a:cs typeface="Times New Roman" panose="02020603050405020304" pitchFamily="18" charset="0"/>
                        </a:rPr>
                        <a:t> Anh</a:t>
                      </a:r>
                    </a:p>
                  </a:txBody>
                  <a:tcPr/>
                </a:tc>
                <a:extLst>
                  <a:ext uri="{0D108BD9-81ED-4DB2-BD59-A6C34878D82A}">
                    <a16:rowId xmlns:a16="http://schemas.microsoft.com/office/drawing/2014/main" val="1279067112"/>
                  </a:ext>
                </a:extLst>
              </a:tr>
              <a:tr h="370840">
                <a:tc>
                  <a:txBody>
                    <a:bodyPr/>
                    <a:lstStyle/>
                    <a:p>
                      <a:r>
                        <a:rPr lang="en-US" sz="1600" b="1" dirty="0" err="1">
                          <a:solidFill>
                            <a:srgbClr val="0070C0"/>
                          </a:solidFill>
                          <a:latin typeface="Times New Roman" panose="02020603050405020304" pitchFamily="18" charset="0"/>
                          <a:cs typeface="Times New Roman" panose="02020603050405020304" pitchFamily="18" charset="0"/>
                        </a:rPr>
                        <a:t>Nhóm</a:t>
                      </a:r>
                      <a:r>
                        <a:rPr lang="en-US" sz="1600" b="1" dirty="0">
                          <a:solidFill>
                            <a:srgbClr val="0070C0"/>
                          </a:solidFill>
                          <a:latin typeface="Times New Roman" panose="02020603050405020304" pitchFamily="18" charset="0"/>
                          <a:cs typeface="Times New Roman" panose="02020603050405020304" pitchFamily="18" charset="0"/>
                        </a:rPr>
                        <a:t> :</a:t>
                      </a:r>
                    </a:p>
                  </a:txBody>
                  <a:tcPr/>
                </a:tc>
                <a:tc>
                  <a:txBody>
                    <a:bodyPr/>
                    <a:lstStyle/>
                    <a:p>
                      <a:r>
                        <a:rPr lang="en-US" sz="1600" b="1" dirty="0">
                          <a:solidFill>
                            <a:srgbClr val="0070C0"/>
                          </a:solidFill>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1441524880"/>
                  </a:ext>
                </a:extLst>
              </a:tr>
            </a:tbl>
          </a:graphicData>
        </a:graphic>
      </p:graphicFrame>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2A10-8BDF-541E-8EFF-FD94A9383A5C}"/>
              </a:ext>
            </a:extLst>
          </p:cNvPr>
          <p:cNvSpPr>
            <a:spLocks noGrp="1"/>
          </p:cNvSpPr>
          <p:nvPr>
            <p:ph type="title"/>
          </p:nvPr>
        </p:nvSpPr>
        <p:spPr/>
        <p:txBody>
          <a:bodyPr/>
          <a:lstStyle/>
          <a:p>
            <a:pPr algn="ctr"/>
            <a:r>
              <a:rPr lang="vi-VN" dirty="0"/>
              <a:t>Ưu điểm và nhược điểm của PHP</a:t>
            </a:r>
          </a:p>
        </p:txBody>
      </p:sp>
      <p:sp>
        <p:nvSpPr>
          <p:cNvPr id="3" name="Text Placeholder 2">
            <a:extLst>
              <a:ext uri="{FF2B5EF4-FFF2-40B4-BE49-F238E27FC236}">
                <a16:creationId xmlns:a16="http://schemas.microsoft.com/office/drawing/2014/main" id="{F2ED1CE7-415B-992A-E731-3265E0BFC109}"/>
              </a:ext>
            </a:extLst>
          </p:cNvPr>
          <p:cNvSpPr>
            <a:spLocks noGrp="1"/>
          </p:cNvSpPr>
          <p:nvPr>
            <p:ph type="body" idx="1"/>
          </p:nvPr>
        </p:nvSpPr>
        <p:spPr/>
        <p:txBody>
          <a:bodyPr/>
          <a:lstStyle/>
          <a:p>
            <a:pPr algn="just"/>
            <a:r>
              <a:rPr lang="vi-VN" sz="1800" b="1" dirty="0">
                <a:effectLst/>
                <a:latin typeface="Times New Roman" panose="02020603050405020304" pitchFamily="18" charset="0"/>
                <a:ea typeface="Times New Roman" panose="02020603050405020304" pitchFamily="18" charset="0"/>
                <a:cs typeface="Times New Roman" panose="02020603050405020304" pitchFamily="18" charset="0"/>
              </a:rPr>
              <a:t>Ưu điểm:</a:t>
            </a:r>
          </a:p>
          <a:p>
            <a:pPr lvl="1" algn="just"/>
            <a:r>
              <a:rPr lang="vi-VN" sz="2000" b="1" dirty="0">
                <a:effectLst/>
                <a:latin typeface="Times New Roman" panose="02020603050405020304" pitchFamily="18" charset="0"/>
                <a:ea typeface="Times New Roman" panose="02020603050405020304" pitchFamily="18" charset="0"/>
              </a:rPr>
              <a:t>Một mã nguồn mở</a:t>
            </a:r>
            <a:r>
              <a:rPr lang="en-US" sz="2000" b="1" dirty="0">
                <a:effectLst/>
                <a:latin typeface="Times New Roman" panose="02020603050405020304" pitchFamily="18" charset="0"/>
                <a:ea typeface="Times New Roman" panose="02020603050405020304" pitchFamily="18" charset="0"/>
              </a:rPr>
              <a:t>.</a:t>
            </a:r>
            <a:endParaRPr lang="vi-VN" sz="2000" b="1" dirty="0">
              <a:effectLst/>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Dễ học và dễ sử dụng</a:t>
            </a:r>
            <a:r>
              <a:rPr lang="en-US" sz="2000" b="1" dirty="0">
                <a:effectLst/>
                <a:latin typeface="Times New Roman" panose="02020603050405020304" pitchFamily="18" charset="0"/>
                <a:ea typeface="Times New Roman" panose="02020603050405020304" pitchFamily="18" charset="0"/>
              </a:rPr>
              <a:t>.</a:t>
            </a:r>
            <a:endParaRPr lang="vi-VN" sz="2000" b="1" dirty="0">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Tính công đồng lớn nhất hiện nay</a:t>
            </a:r>
            <a:r>
              <a:rPr lang="en-US" sz="2000" b="1" dirty="0">
                <a:effectLst/>
                <a:latin typeface="Times New Roman" panose="02020603050405020304" pitchFamily="18" charset="0"/>
                <a:ea typeface="Times New Roman" panose="02020603050405020304" pitchFamily="18" charset="0"/>
              </a:rPr>
              <a:t>.</a:t>
            </a:r>
            <a:r>
              <a:rPr lang="vi-VN" sz="2000" dirty="0">
                <a:effectLst/>
                <a:latin typeface="Times New Roman" panose="02020603050405020304" pitchFamily="18" charset="0"/>
                <a:ea typeface="Times New Roman" panose="02020603050405020304" pitchFamily="18" charset="0"/>
              </a:rPr>
              <a:t> </a:t>
            </a:r>
            <a:endParaRPr lang="vi-VN" sz="2000" b="1" dirty="0">
              <a:effectLst/>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Khả năng bảo mật cao</a:t>
            </a:r>
            <a:r>
              <a:rPr lang="en-US" sz="2000" b="1" dirty="0">
                <a:latin typeface="Times New Roman" panose="02020603050405020304" pitchFamily="18" charset="0"/>
                <a:ea typeface="Times New Roman" panose="02020603050405020304" pitchFamily="18" charset="0"/>
              </a:rPr>
              <a:t>.</a:t>
            </a:r>
            <a:endParaRPr lang="vi-VN" sz="2000" b="1" dirty="0">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Cơ hội việc làm rất lớn với thu nhập cao</a:t>
            </a:r>
            <a:r>
              <a:rPr lang="en-US" sz="2000" b="1" dirty="0">
                <a:effectLst/>
                <a:latin typeface="Times New Roman" panose="02020603050405020304" pitchFamily="18" charset="0"/>
                <a:ea typeface="Times New Roman" panose="02020603050405020304" pitchFamily="18" charset="0"/>
              </a:rPr>
              <a:t>.</a:t>
            </a:r>
            <a:r>
              <a:rPr lang="vi-VN" sz="2000" dirty="0">
                <a:effectLst/>
                <a:latin typeface="Times New Roman" panose="02020603050405020304" pitchFamily="18" charset="0"/>
                <a:ea typeface="Times New Roman" panose="02020603050405020304" pitchFamily="18" charset="0"/>
              </a:rPr>
              <a:t> </a:t>
            </a:r>
            <a:endParaRPr lang="vi-VN" dirty="0"/>
          </a:p>
        </p:txBody>
      </p:sp>
    </p:spTree>
    <p:extLst>
      <p:ext uri="{BB962C8B-B14F-4D97-AF65-F5344CB8AC3E}">
        <p14:creationId xmlns:p14="http://schemas.microsoft.com/office/powerpoint/2010/main" val="123835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8865-A5CA-6789-7853-71468C29B4AB}"/>
              </a:ext>
            </a:extLst>
          </p:cNvPr>
          <p:cNvSpPr>
            <a:spLocks noGrp="1"/>
          </p:cNvSpPr>
          <p:nvPr>
            <p:ph type="title"/>
          </p:nvPr>
        </p:nvSpPr>
        <p:spPr/>
        <p:txBody>
          <a:bodyPr/>
          <a:lstStyle/>
          <a:p>
            <a:pPr algn="ctr"/>
            <a:r>
              <a:rPr lang="vi-VN" dirty="0"/>
              <a:t>Ưu điểm và nhược điểm của PHP</a:t>
            </a:r>
          </a:p>
        </p:txBody>
      </p:sp>
      <p:sp>
        <p:nvSpPr>
          <p:cNvPr id="3" name="Text Placeholder 2">
            <a:extLst>
              <a:ext uri="{FF2B5EF4-FFF2-40B4-BE49-F238E27FC236}">
                <a16:creationId xmlns:a16="http://schemas.microsoft.com/office/drawing/2014/main" id="{F31B5674-E2D5-1670-AFFD-1CAF11B3B8E0}"/>
              </a:ext>
            </a:extLst>
          </p:cNvPr>
          <p:cNvSpPr>
            <a:spLocks noGrp="1"/>
          </p:cNvSpPr>
          <p:nvPr>
            <p:ph type="body" idx="1"/>
          </p:nvPr>
        </p:nvSpPr>
        <p:spPr>
          <a:xfrm>
            <a:off x="713225" y="1237559"/>
            <a:ext cx="7464420" cy="3371100"/>
          </a:xfrm>
        </p:spPr>
        <p:txBody>
          <a:bodyPr/>
          <a:lstStyle/>
          <a:p>
            <a:pPr algn="just"/>
            <a:r>
              <a:rPr lang="vi-VN" sz="1800" b="1" dirty="0">
                <a:effectLst/>
                <a:latin typeface="Times New Roman" panose="02020603050405020304" pitchFamily="18" charset="0"/>
                <a:ea typeface="Times New Roman" panose="02020603050405020304" pitchFamily="18" charset="0"/>
                <a:cs typeface="Times New Roman" panose="02020603050405020304" pitchFamily="18" charset="0"/>
              </a:rPr>
              <a:t>Nhược điểm</a:t>
            </a:r>
          </a:p>
          <a:p>
            <a:pPr lvl="1" algn="just"/>
            <a:r>
              <a:rPr lang="en-US" sz="1800" b="1" dirty="0">
                <a:latin typeface="Times New Roman" panose="02020603050405020304" pitchFamily="18" charset="0"/>
                <a:ea typeface="Times New Roman" panose="02020603050405020304" pitchFamily="18" charset="0"/>
              </a:rPr>
              <a:t>C</a:t>
            </a:r>
            <a:r>
              <a:rPr lang="vi-VN" sz="1800" b="1" dirty="0">
                <a:effectLst/>
                <a:latin typeface="Times New Roman" panose="02020603050405020304" pitchFamily="18" charset="0"/>
                <a:ea typeface="Times New Roman" panose="02020603050405020304" pitchFamily="18" charset="0"/>
              </a:rPr>
              <a:t>ấu trúc ngôn ngữ của nó nhìn không được gọn gang</a:t>
            </a:r>
            <a:r>
              <a:rPr lang="en-US" sz="1800" b="1" dirty="0">
                <a:effectLst/>
                <a:latin typeface="Times New Roman" panose="02020603050405020304" pitchFamily="18" charset="0"/>
                <a:ea typeface="Times New Roman" panose="02020603050405020304" pitchFamily="18" charset="0"/>
              </a:rPr>
              <a:t>.</a:t>
            </a:r>
            <a:endParaRPr lang="vi-VN" sz="1800" b="1" dirty="0">
              <a:effectLst/>
              <a:latin typeface="Times New Roman" panose="02020603050405020304" pitchFamily="18" charset="0"/>
              <a:ea typeface="Times New Roman" panose="02020603050405020304" pitchFamily="18" charset="0"/>
            </a:endParaRPr>
          </a:p>
          <a:p>
            <a:pPr lvl="1" algn="just"/>
            <a:r>
              <a:rPr lang="vi-VN" sz="1800" b="1" dirty="0">
                <a:effectLst/>
                <a:latin typeface="Times New Roman" panose="02020603050405020304" pitchFamily="18" charset="0"/>
                <a:ea typeface="Times New Roman" panose="02020603050405020304" pitchFamily="18" charset="0"/>
              </a:rPr>
              <a:t>PHP chỉ có thể sử dụng làm website</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và</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các</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ứng</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dựng</a:t>
            </a:r>
            <a:r>
              <a:rPr lang="en-US" sz="1800" b="1" dirty="0">
                <a:effectLst/>
                <a:latin typeface="Times New Roman" panose="02020603050405020304" pitchFamily="18" charset="0"/>
                <a:ea typeface="Times New Roman" panose="02020603050405020304" pitchFamily="18" charset="0"/>
              </a:rPr>
              <a:t> website </a:t>
            </a:r>
            <a:r>
              <a:rPr lang="en-US" sz="1800" b="1" dirty="0" err="1">
                <a:effectLst/>
                <a:latin typeface="Times New Roman" panose="02020603050405020304" pitchFamily="18" charset="0"/>
                <a:ea typeface="Times New Roman" panose="02020603050405020304" pitchFamily="18" charset="0"/>
              </a:rPr>
              <a:t>mở</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rộng</a:t>
            </a:r>
            <a:r>
              <a:rPr lang="en-US" sz="1800" b="1" dirty="0">
                <a:effectLst/>
                <a:latin typeface="Times New Roman" panose="02020603050405020304" pitchFamily="18" charset="0"/>
                <a:ea typeface="Times New Roman" panose="02020603050405020304" pitchFamily="18" charset="0"/>
              </a:rPr>
              <a:t>.</a:t>
            </a:r>
            <a:endParaRPr lang="vi-VN" sz="1800" b="1" dirty="0">
              <a:latin typeface="Times New Roman" panose="02020603050405020304" pitchFamily="18" charset="0"/>
              <a:ea typeface="Times New Roman" panose="02020603050405020304" pitchFamily="18" charset="0"/>
            </a:endParaRPr>
          </a:p>
          <a:p>
            <a:pPr lvl="1" algn="just"/>
            <a:r>
              <a:rPr lang="en-US" sz="1800" b="1" dirty="0">
                <a:latin typeface="Times New Roman" panose="02020603050405020304" pitchFamily="18" charset="0"/>
                <a:ea typeface="Times New Roman" panose="02020603050405020304" pitchFamily="18" charset="0"/>
              </a:rPr>
              <a:t>K</a:t>
            </a:r>
            <a:r>
              <a:rPr lang="vi-VN" sz="1800" b="1" dirty="0">
                <a:effectLst/>
                <a:latin typeface="Times New Roman" panose="02020603050405020304" pitchFamily="18" charset="0"/>
                <a:ea typeface="Times New Roman" panose="02020603050405020304" pitchFamily="18" charset="0"/>
              </a:rPr>
              <a:t>hả năng bị sao chép và hack mã code</a:t>
            </a:r>
            <a:r>
              <a:rPr lang="en-US" sz="1800" b="1" dirty="0">
                <a:effectLst/>
                <a:latin typeface="Times New Roman" panose="02020603050405020304" pitchFamily="18" charset="0"/>
                <a:ea typeface="Times New Roman" panose="02020603050405020304" pitchFamily="18" charset="0"/>
              </a:rPr>
              <a:t>.</a:t>
            </a:r>
            <a:endParaRPr lang="vi-VN" dirty="0"/>
          </a:p>
        </p:txBody>
      </p:sp>
    </p:spTree>
    <p:extLst>
      <p:ext uri="{BB962C8B-B14F-4D97-AF65-F5344CB8AC3E}">
        <p14:creationId xmlns:p14="http://schemas.microsoft.com/office/powerpoint/2010/main" val="2786714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139C2C-B7E1-93D5-F63A-42AFB9D3DE79}"/>
              </a:ext>
            </a:extLst>
          </p:cNvPr>
          <p:cNvGraphicFramePr>
            <a:graphicFrameLocks noGrp="1"/>
          </p:cNvGraphicFramePr>
          <p:nvPr>
            <p:extLst>
              <p:ext uri="{D42A27DB-BD31-4B8C-83A1-F6EECF244321}">
                <p14:modId xmlns:p14="http://schemas.microsoft.com/office/powerpoint/2010/main" val="1367282945"/>
              </p:ext>
            </p:extLst>
          </p:nvPr>
        </p:nvGraphicFramePr>
        <p:xfrm>
          <a:off x="519544" y="96548"/>
          <a:ext cx="8208817" cy="4849525"/>
        </p:xfrm>
        <a:graphic>
          <a:graphicData uri="http://schemas.openxmlformats.org/drawingml/2006/table">
            <a:tbl>
              <a:tblPr firstRow="1" firstCol="1" bandRow="1">
                <a:tableStyleId>{1B9A1630-A660-4461-8002-97380F727D74}</a:tableStyleId>
              </a:tblPr>
              <a:tblGrid>
                <a:gridCol w="1641389">
                  <a:extLst>
                    <a:ext uri="{9D8B030D-6E8A-4147-A177-3AD203B41FA5}">
                      <a16:colId xmlns:a16="http://schemas.microsoft.com/office/drawing/2014/main" val="3314459987"/>
                    </a:ext>
                  </a:extLst>
                </a:gridCol>
                <a:gridCol w="1641389">
                  <a:extLst>
                    <a:ext uri="{9D8B030D-6E8A-4147-A177-3AD203B41FA5}">
                      <a16:colId xmlns:a16="http://schemas.microsoft.com/office/drawing/2014/main" val="3627578978"/>
                    </a:ext>
                  </a:extLst>
                </a:gridCol>
                <a:gridCol w="1641389">
                  <a:extLst>
                    <a:ext uri="{9D8B030D-6E8A-4147-A177-3AD203B41FA5}">
                      <a16:colId xmlns:a16="http://schemas.microsoft.com/office/drawing/2014/main" val="4001958099"/>
                    </a:ext>
                  </a:extLst>
                </a:gridCol>
                <a:gridCol w="1642325">
                  <a:extLst>
                    <a:ext uri="{9D8B030D-6E8A-4147-A177-3AD203B41FA5}">
                      <a16:colId xmlns:a16="http://schemas.microsoft.com/office/drawing/2014/main" val="1470207809"/>
                    </a:ext>
                  </a:extLst>
                </a:gridCol>
                <a:gridCol w="1642325">
                  <a:extLst>
                    <a:ext uri="{9D8B030D-6E8A-4147-A177-3AD203B41FA5}">
                      <a16:colId xmlns:a16="http://schemas.microsoft.com/office/drawing/2014/main" val="3419771038"/>
                    </a:ext>
                  </a:extLst>
                </a:gridCol>
              </a:tblGrid>
              <a:tr h="264918">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Đặc tính</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PHP</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Asp.Net</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JSP</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dirty="0">
                          <a:effectLst/>
                          <a:latin typeface="Times New Roman" panose="02020603050405020304" pitchFamily="18" charset="0"/>
                          <a:cs typeface="Times New Roman" panose="02020603050405020304" pitchFamily="18" charset="0"/>
                        </a:rPr>
                        <a:t>CFML</a:t>
                      </a:r>
                      <a:endParaRPr lang="en-US" sz="13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extLst>
                  <a:ext uri="{0D108BD9-81ED-4DB2-BD59-A6C34878D82A}">
                    <a16:rowId xmlns:a16="http://schemas.microsoft.com/office/drawing/2014/main" val="1369273229"/>
                  </a:ext>
                </a:extLst>
              </a:tr>
              <a:tr h="26491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Learning curve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Ngắn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Dài hơn PHP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Dài hơn PHP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Dài hơn PHP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2719611126"/>
                  </a:ext>
                </a:extLst>
              </a:tr>
              <a:tr h="86675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Web hosting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Được hỗ trợ bởi hầu hết tất cả các hosting servers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có dedicated server</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Ít khi được hỗ trợ</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có dedicated server</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4140840736"/>
                  </a:ext>
                </a:extLst>
              </a:tr>
              <a:tr h="56583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Open source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Không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Cả nguồn mở và thương mại</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2987500569"/>
                  </a:ext>
                </a:extLst>
              </a:tr>
              <a:tr h="56583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Hỗ trợ dịch vụ Web</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Tích hợp sẵn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Sử dụng .NET framework</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Sử dụng các thư viện add on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Tích hợp sẵn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3747281061"/>
                  </a:ext>
                </a:extLst>
              </a:tr>
              <a:tr h="28681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Tích hợp HTML</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Dễ dàng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Tương đối phức tạp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Tương đối phức tạp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Dễ dàng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2254913171"/>
                  </a:ext>
                </a:extLst>
              </a:tr>
              <a:tr h="1167679">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Hỗ trợ MySQL</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Tự hỗ trợ</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bên thứ ba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bên thứ ba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Phiên bản hiện tại có hỗ trợ. Các phiên bản cũ hơn sử dụng ODBC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1596491536"/>
                  </a:ext>
                </a:extLst>
              </a:tr>
              <a:tr h="86675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Dễ dàng mở rộng bằng các ngôn ngữ khác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Không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Mở rộng bằng cách sử dụng các lớp và thư viện trong Java.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dirty="0" err="1">
                          <a:effectLst/>
                          <a:latin typeface="Times New Roman" panose="02020603050405020304" pitchFamily="18" charset="0"/>
                          <a:cs typeface="Times New Roman" panose="02020603050405020304" pitchFamily="18" charset="0"/>
                        </a:rPr>
                        <a:t>Có</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3486057773"/>
                  </a:ext>
                </a:extLst>
              </a:tr>
            </a:tbl>
          </a:graphicData>
        </a:graphic>
      </p:graphicFrame>
    </p:spTree>
    <p:extLst>
      <p:ext uri="{BB962C8B-B14F-4D97-AF65-F5344CB8AC3E}">
        <p14:creationId xmlns:p14="http://schemas.microsoft.com/office/powerpoint/2010/main" val="205970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9"/>
        <p:cNvGrpSpPr/>
        <p:nvPr/>
      </p:nvGrpSpPr>
      <p:grpSpPr>
        <a:xfrm>
          <a:off x="0" y="0"/>
          <a:ext cx="0" cy="0"/>
          <a:chOff x="0" y="0"/>
          <a:chExt cx="0" cy="0"/>
        </a:xfrm>
      </p:grpSpPr>
      <p:pic>
        <p:nvPicPr>
          <p:cNvPr id="19" name="Google Shape;276;p31">
            <a:extLst>
              <a:ext uri="{FF2B5EF4-FFF2-40B4-BE49-F238E27FC236}">
                <a16:creationId xmlns:a16="http://schemas.microsoft.com/office/drawing/2014/main" id="{CEFA5508-B41A-9177-E787-DDC9F622E595}"/>
              </a:ext>
            </a:extLst>
          </p:cNvPr>
          <p:cNvPicPr preferRelativeResize="0"/>
          <p:nvPr/>
        </p:nvPicPr>
        <p:blipFill rotWithShape="1">
          <a:blip r:embed="rId3">
            <a:alphaModFix/>
          </a:blip>
          <a:srcRect l="15393" t="14261" r="15393" b="14254"/>
          <a:stretch/>
        </p:blipFill>
        <p:spPr>
          <a:xfrm>
            <a:off x="1230719" y="276900"/>
            <a:ext cx="4001400" cy="4132500"/>
          </a:xfrm>
          <a:prstGeom prst="rect">
            <a:avLst/>
          </a:prstGeom>
          <a:noFill/>
          <a:ln>
            <a:noFill/>
          </a:ln>
        </p:spPr>
      </p:pic>
      <p:sp>
        <p:nvSpPr>
          <p:cNvPr id="12" name="Google Shape;372;p37">
            <a:extLst>
              <a:ext uri="{FF2B5EF4-FFF2-40B4-BE49-F238E27FC236}">
                <a16:creationId xmlns:a16="http://schemas.microsoft.com/office/drawing/2014/main" id="{E531FDAB-D17B-D6EB-B2F8-7241C229BF9B}"/>
              </a:ext>
            </a:extLst>
          </p:cNvPr>
          <p:cNvSpPr txBox="1">
            <a:spLocks/>
          </p:cNvSpPr>
          <p:nvPr/>
        </p:nvSpPr>
        <p:spPr>
          <a:xfrm>
            <a:off x="5335369" y="2877830"/>
            <a:ext cx="2430900" cy="844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Roboto Condensed"/>
              <a:buNone/>
              <a:defRPr sz="2400" b="1" i="0" u="none" strike="noStrike" cap="none">
                <a:solidFill>
                  <a:schemeClr val="lt2"/>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9pPr>
          </a:lstStyle>
          <a:p>
            <a:pPr marL="0" indent="0"/>
            <a:r>
              <a:rPr lang="vi-VN"/>
              <a:t>Phân tích yêu cầu đề tài</a:t>
            </a:r>
            <a:endParaRPr lang="vi-VN" dirty="0"/>
          </a:p>
        </p:txBody>
      </p:sp>
      <p:sp>
        <p:nvSpPr>
          <p:cNvPr id="13" name="Google Shape;376;p37">
            <a:extLst>
              <a:ext uri="{FF2B5EF4-FFF2-40B4-BE49-F238E27FC236}">
                <a16:creationId xmlns:a16="http://schemas.microsoft.com/office/drawing/2014/main" id="{CD8E389C-AD38-DD84-3EC3-CD2438856F84}"/>
              </a:ext>
            </a:extLst>
          </p:cNvPr>
          <p:cNvSpPr txBox="1">
            <a:spLocks/>
          </p:cNvSpPr>
          <p:nvPr/>
        </p:nvSpPr>
        <p:spPr>
          <a:xfrm>
            <a:off x="5968973" y="1536006"/>
            <a:ext cx="1163700" cy="11097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9pPr>
          </a:lstStyle>
          <a:p>
            <a:r>
              <a:rPr lang="en"/>
              <a:t>02</a:t>
            </a:r>
            <a:endParaRPr lang="en" dirty="0"/>
          </a:p>
        </p:txBody>
      </p:sp>
      <p:grpSp>
        <p:nvGrpSpPr>
          <p:cNvPr id="14" name="Google Shape;380;p37">
            <a:extLst>
              <a:ext uri="{FF2B5EF4-FFF2-40B4-BE49-F238E27FC236}">
                <a16:creationId xmlns:a16="http://schemas.microsoft.com/office/drawing/2014/main" id="{FAAFC213-F555-C5D8-2756-2C11C83EE6E8}"/>
              </a:ext>
            </a:extLst>
          </p:cNvPr>
          <p:cNvGrpSpPr/>
          <p:nvPr/>
        </p:nvGrpSpPr>
        <p:grpSpPr>
          <a:xfrm>
            <a:off x="5760498" y="1289081"/>
            <a:ext cx="461400" cy="461400"/>
            <a:chOff x="1705500" y="1404225"/>
            <a:chExt cx="461400" cy="461400"/>
          </a:xfrm>
        </p:grpSpPr>
        <p:sp>
          <p:nvSpPr>
            <p:cNvPr id="15" name="Google Shape;381;p37">
              <a:extLst>
                <a:ext uri="{FF2B5EF4-FFF2-40B4-BE49-F238E27FC236}">
                  <a16:creationId xmlns:a16="http://schemas.microsoft.com/office/drawing/2014/main" id="{DF14998A-3ACD-83C7-3EA5-1D694BB4C5DD}"/>
                </a:ext>
              </a:extLst>
            </p:cNvPr>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p37">
              <a:extLst>
                <a:ext uri="{FF2B5EF4-FFF2-40B4-BE49-F238E27FC236}">
                  <a16:creationId xmlns:a16="http://schemas.microsoft.com/office/drawing/2014/main" id="{992B51A3-74F2-4665-177B-E67847BBEBE7}"/>
                </a:ext>
              </a:extLst>
            </p:cNvPr>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891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4184-8700-4355-E5DE-FBFE1345018B}"/>
              </a:ext>
            </a:extLst>
          </p:cNvPr>
          <p:cNvSpPr>
            <a:spLocks noGrp="1"/>
          </p:cNvSpPr>
          <p:nvPr>
            <p:ph type="title"/>
          </p:nvPr>
        </p:nvSpPr>
        <p:spPr/>
        <p:txBody>
          <a:bodyPr/>
          <a:lstStyle/>
          <a:p>
            <a:pPr algn="ctr"/>
            <a:r>
              <a:rPr lang="vi-VN" dirty="0"/>
              <a:t>Mục đích của đề tài</a:t>
            </a:r>
          </a:p>
        </p:txBody>
      </p:sp>
      <p:sp>
        <p:nvSpPr>
          <p:cNvPr id="3" name="Text Placeholder 2">
            <a:extLst>
              <a:ext uri="{FF2B5EF4-FFF2-40B4-BE49-F238E27FC236}">
                <a16:creationId xmlns:a16="http://schemas.microsoft.com/office/drawing/2014/main" id="{AE2289F1-8155-2F68-1480-D49AA4D0AC7D}"/>
              </a:ext>
            </a:extLst>
          </p:cNvPr>
          <p:cNvSpPr>
            <a:spLocks noGrp="1"/>
          </p:cNvSpPr>
          <p:nvPr>
            <p:ph type="body" idx="1"/>
          </p:nvPr>
        </p:nvSpPr>
        <p:spPr>
          <a:xfrm>
            <a:off x="713225" y="1104400"/>
            <a:ext cx="7717500" cy="3371100"/>
          </a:xfrm>
        </p:spPr>
        <p:txBody>
          <a:bodyPr/>
          <a:lstStyle/>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 hàng có thể tìm kiếm thông tin về các sản phẩm của công ty.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 hàng có thể đặt sản phẩm trực tuyến. Website sẽ cập nhật thông tin đặt hàng này lên cơ sở dữ liệu, cho phép người quản trị được phân quyền thao tác các công việc sau:</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Tìm kiếm các đơn đặt hàng đã xác nhận hay chưa xác nhận.</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Xác nhận đơn đặt hàng hợp lệ, chỉnh sửa thông tin khác hàng và thông tin đặt hàng.</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 kê số lượng mua hàng của khách hàng.</a:t>
            </a:r>
          </a:p>
        </p:txBody>
      </p:sp>
    </p:spTree>
    <p:extLst>
      <p:ext uri="{BB962C8B-B14F-4D97-AF65-F5344CB8AC3E}">
        <p14:creationId xmlns:p14="http://schemas.microsoft.com/office/powerpoint/2010/main" val="850077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4184-8700-4355-E5DE-FBFE1345018B}"/>
              </a:ext>
            </a:extLst>
          </p:cNvPr>
          <p:cNvSpPr>
            <a:spLocks noGrp="1"/>
          </p:cNvSpPr>
          <p:nvPr>
            <p:ph type="title"/>
          </p:nvPr>
        </p:nvSpPr>
        <p:spPr/>
        <p:txBody>
          <a:bodyPr/>
          <a:lstStyle/>
          <a:p>
            <a:pPr algn="ctr"/>
            <a:r>
              <a:rPr lang="vi-VN" dirty="0"/>
              <a:t>Mục đích của đề tài</a:t>
            </a:r>
          </a:p>
        </p:txBody>
      </p:sp>
      <p:sp>
        <p:nvSpPr>
          <p:cNvPr id="3" name="Text Placeholder 2">
            <a:extLst>
              <a:ext uri="{FF2B5EF4-FFF2-40B4-BE49-F238E27FC236}">
                <a16:creationId xmlns:a16="http://schemas.microsoft.com/office/drawing/2014/main" id="{AE2289F1-8155-2F68-1480-D49AA4D0AC7D}"/>
              </a:ext>
            </a:extLst>
          </p:cNvPr>
          <p:cNvSpPr>
            <a:spLocks noGrp="1"/>
          </p:cNvSpPr>
          <p:nvPr>
            <p:ph type="body" idx="1"/>
          </p:nvPr>
        </p:nvSpPr>
        <p:spPr>
          <a:xfrm>
            <a:off x="713225" y="1104400"/>
            <a:ext cx="7717500" cy="3371100"/>
          </a:xfrm>
        </p:spPr>
        <p:txBody>
          <a:bodyPr/>
          <a:lstStyle/>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Thay đổi, thêm mới hoặc xóa bỏ thông tin hình ảnh về các sản phẩm công ty muốn giới thiệu cho khách hàng.</a:t>
            </a:r>
          </a:p>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 dõi tình hình liên lạc thông qua website của khách hàng, để đáp ứng kịp thời nhu cầu của họ.</a:t>
            </a:r>
          </a:p>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 tổ chức lưu trữ, thực hiện các yêu cầu sau :</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 xóa, sửa thông tin, hình ảnh về các sản phẩm do công ty tổ chức, phục vụ cho công tác quản lý, thống kê tình hình hoạt động của công ty.</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 xóa, sửa thông tin, hình ảnh về các sản phẩm.</a:t>
            </a:r>
          </a:p>
        </p:txBody>
      </p:sp>
    </p:spTree>
    <p:extLst>
      <p:ext uri="{BB962C8B-B14F-4D97-AF65-F5344CB8AC3E}">
        <p14:creationId xmlns:p14="http://schemas.microsoft.com/office/powerpoint/2010/main" val="424985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803" name="Google Shape;803;p51"/>
          <p:cNvSpPr txBox="1">
            <a:spLocks noGrp="1"/>
          </p:cNvSpPr>
          <p:nvPr>
            <p:ph type="title"/>
          </p:nvPr>
        </p:nvSpPr>
        <p:spPr>
          <a:xfrm>
            <a:off x="713225" y="539500"/>
            <a:ext cx="77175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Công cụ phát triển</a:t>
            </a:r>
            <a:endParaRPr dirty="0"/>
          </a:p>
        </p:txBody>
      </p:sp>
      <p:sp>
        <p:nvSpPr>
          <p:cNvPr id="804" name="Google Shape;804;p51"/>
          <p:cNvSpPr txBox="1">
            <a:spLocks noGrp="1"/>
          </p:cNvSpPr>
          <p:nvPr>
            <p:ph type="subTitle" idx="1"/>
          </p:nvPr>
        </p:nvSpPr>
        <p:spPr>
          <a:xfrm>
            <a:off x="2152421" y="3299808"/>
            <a:ext cx="2329708" cy="860869"/>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Adobe Dreamwaver CC </a:t>
            </a:r>
          </a:p>
        </p:txBody>
      </p:sp>
      <p:sp>
        <p:nvSpPr>
          <p:cNvPr id="806" name="Google Shape;806;p51"/>
          <p:cNvSpPr txBox="1">
            <a:spLocks noGrp="1"/>
          </p:cNvSpPr>
          <p:nvPr>
            <p:ph type="subTitle" idx="3"/>
          </p:nvPr>
        </p:nvSpPr>
        <p:spPr>
          <a:xfrm>
            <a:off x="4900582" y="3449414"/>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phpMyAdmin </a:t>
            </a:r>
            <a:endParaRPr dirty="0"/>
          </a:p>
        </p:txBody>
      </p:sp>
      <p:grpSp>
        <p:nvGrpSpPr>
          <p:cNvPr id="810" name="Google Shape;810;p51"/>
          <p:cNvGrpSpPr/>
          <p:nvPr/>
        </p:nvGrpSpPr>
        <p:grpSpPr>
          <a:xfrm>
            <a:off x="2501159" y="1766540"/>
            <a:ext cx="1597977" cy="1424848"/>
            <a:chOff x="1036250" y="238125"/>
            <a:chExt cx="3015050" cy="1591475"/>
          </a:xfrm>
        </p:grpSpPr>
        <p:sp>
          <p:nvSpPr>
            <p:cNvPr id="811" name="Google Shape;811;p51"/>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1"/>
          <p:cNvGrpSpPr/>
          <p:nvPr/>
        </p:nvGrpSpPr>
        <p:grpSpPr>
          <a:xfrm>
            <a:off x="5230494" y="1766540"/>
            <a:ext cx="1597977" cy="1424848"/>
            <a:chOff x="1036250" y="238125"/>
            <a:chExt cx="3015050" cy="1591475"/>
          </a:xfrm>
        </p:grpSpPr>
        <p:sp>
          <p:nvSpPr>
            <p:cNvPr id="814" name="Google Shape;814;p51"/>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Tải Phần Mềm Adobe Dreamweaver CC 2019 Full Crack + Portable Key Cho  Windows Mới Nhất">
            <a:extLst>
              <a:ext uri="{FF2B5EF4-FFF2-40B4-BE49-F238E27FC236}">
                <a16:creationId xmlns:a16="http://schemas.microsoft.com/office/drawing/2014/main" id="{0EC0218E-5DD5-B43C-D357-2A4CCF064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736" y="2018457"/>
            <a:ext cx="1166822" cy="11668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pmyadmin là gì? Hướng dẫn sử dụng Phpmyadmin cho website">
            <a:extLst>
              <a:ext uri="{FF2B5EF4-FFF2-40B4-BE49-F238E27FC236}">
                <a16:creationId xmlns:a16="http://schemas.microsoft.com/office/drawing/2014/main" id="{99D82E60-84AC-1A97-D96E-4F6E12496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494" y="2172468"/>
            <a:ext cx="1659123" cy="871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3"/>
        <p:cNvGrpSpPr/>
        <p:nvPr/>
      </p:nvGrpSpPr>
      <p:grpSpPr>
        <a:xfrm>
          <a:off x="0" y="0"/>
          <a:ext cx="0" cy="0"/>
          <a:chOff x="0" y="0"/>
          <a:chExt cx="0" cy="0"/>
        </a:xfrm>
      </p:grpSpPr>
      <p:sp>
        <p:nvSpPr>
          <p:cNvPr id="685" name="Google Shape;685;p50"/>
          <p:cNvSpPr txBox="1">
            <a:spLocks noGrp="1"/>
          </p:cNvSpPr>
          <p:nvPr>
            <p:ph type="title" idx="2"/>
          </p:nvPr>
        </p:nvSpPr>
        <p:spPr>
          <a:xfrm>
            <a:off x="1995031" y="689309"/>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86" name="Google Shape;686;p50"/>
          <p:cNvSpPr/>
          <p:nvPr/>
        </p:nvSpPr>
        <p:spPr>
          <a:xfrm>
            <a:off x="4955219" y="4104824"/>
            <a:ext cx="154322" cy="84097"/>
          </a:xfrm>
          <a:custGeom>
            <a:avLst/>
            <a:gdLst/>
            <a:ahLst/>
            <a:cxnLst/>
            <a:rect l="l" t="t" r="r" b="b"/>
            <a:pathLst>
              <a:path w="4439" h="2419" extrusionOk="0">
                <a:moveTo>
                  <a:pt x="1164" y="1"/>
                </a:moveTo>
                <a:cubicBezTo>
                  <a:pt x="648" y="1"/>
                  <a:pt x="0" y="581"/>
                  <a:pt x="0" y="581"/>
                </a:cubicBezTo>
                <a:cubicBezTo>
                  <a:pt x="0" y="581"/>
                  <a:pt x="118" y="2380"/>
                  <a:pt x="459" y="2406"/>
                </a:cubicBezTo>
                <a:cubicBezTo>
                  <a:pt x="512" y="2419"/>
                  <a:pt x="2232" y="2419"/>
                  <a:pt x="2232" y="2419"/>
                </a:cubicBezTo>
                <a:lnTo>
                  <a:pt x="4438" y="2406"/>
                </a:lnTo>
                <a:cubicBezTo>
                  <a:pt x="4438" y="2406"/>
                  <a:pt x="4424" y="1868"/>
                  <a:pt x="3782" y="1763"/>
                </a:cubicBezTo>
                <a:cubicBezTo>
                  <a:pt x="3138" y="1645"/>
                  <a:pt x="2061" y="1198"/>
                  <a:pt x="1667" y="345"/>
                </a:cubicBezTo>
                <a:cubicBezTo>
                  <a:pt x="1552" y="92"/>
                  <a:pt x="1368"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0"/>
          <p:cNvGrpSpPr/>
          <p:nvPr/>
        </p:nvGrpSpPr>
        <p:grpSpPr>
          <a:xfrm>
            <a:off x="4698399" y="831560"/>
            <a:ext cx="4188525" cy="3398090"/>
            <a:chOff x="4698399" y="831560"/>
            <a:chExt cx="4188525" cy="3398090"/>
          </a:xfrm>
        </p:grpSpPr>
        <p:sp>
          <p:nvSpPr>
            <p:cNvPr id="688" name="Google Shape;688;p50"/>
            <p:cNvSpPr/>
            <p:nvPr/>
          </p:nvSpPr>
          <p:spPr>
            <a:xfrm>
              <a:off x="58536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67529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7849224"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46983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6901885" y="1692237"/>
              <a:ext cx="844442" cy="1090926"/>
            </a:xfrm>
            <a:custGeom>
              <a:avLst/>
              <a:gdLst/>
              <a:ahLst/>
              <a:cxnLst/>
              <a:rect l="l" t="t" r="r" b="b"/>
              <a:pathLst>
                <a:path w="24290" h="31380" extrusionOk="0">
                  <a:moveTo>
                    <a:pt x="8417" y="1944"/>
                  </a:moveTo>
                  <a:cubicBezTo>
                    <a:pt x="8613" y="1944"/>
                    <a:pt x="8837" y="1996"/>
                    <a:pt x="9086" y="2115"/>
                  </a:cubicBezTo>
                  <a:cubicBezTo>
                    <a:pt x="10136" y="2627"/>
                    <a:pt x="10294" y="2128"/>
                    <a:pt x="11568" y="3008"/>
                  </a:cubicBezTo>
                  <a:cubicBezTo>
                    <a:pt x="12828" y="3901"/>
                    <a:pt x="11475" y="4859"/>
                    <a:pt x="11475" y="4859"/>
                  </a:cubicBezTo>
                  <a:cubicBezTo>
                    <a:pt x="11370" y="4832"/>
                    <a:pt x="11265" y="4820"/>
                    <a:pt x="11186" y="4820"/>
                  </a:cubicBezTo>
                  <a:cubicBezTo>
                    <a:pt x="10530" y="4820"/>
                    <a:pt x="10320" y="5489"/>
                    <a:pt x="9362" y="6080"/>
                  </a:cubicBezTo>
                  <a:cubicBezTo>
                    <a:pt x="9217" y="6171"/>
                    <a:pt x="9086" y="6211"/>
                    <a:pt x="8981" y="6211"/>
                  </a:cubicBezTo>
                  <a:cubicBezTo>
                    <a:pt x="8272" y="6211"/>
                    <a:pt x="8193" y="4570"/>
                    <a:pt x="7773" y="3519"/>
                  </a:cubicBezTo>
                  <a:cubicBezTo>
                    <a:pt x="7405" y="2574"/>
                    <a:pt x="7760" y="1944"/>
                    <a:pt x="8417" y="1944"/>
                  </a:cubicBezTo>
                  <a:close/>
                  <a:moveTo>
                    <a:pt x="7550" y="1"/>
                  </a:moveTo>
                  <a:cubicBezTo>
                    <a:pt x="6407" y="1"/>
                    <a:pt x="5292" y="119"/>
                    <a:pt x="4189" y="342"/>
                  </a:cubicBezTo>
                  <a:cubicBezTo>
                    <a:pt x="4674" y="540"/>
                    <a:pt x="5199" y="933"/>
                    <a:pt x="5476" y="1734"/>
                  </a:cubicBezTo>
                  <a:cubicBezTo>
                    <a:pt x="6066" y="3481"/>
                    <a:pt x="7051" y="3073"/>
                    <a:pt x="6224" y="4543"/>
                  </a:cubicBezTo>
                  <a:cubicBezTo>
                    <a:pt x="5383" y="6014"/>
                    <a:pt x="5725" y="6382"/>
                    <a:pt x="6631" y="6644"/>
                  </a:cubicBezTo>
                  <a:cubicBezTo>
                    <a:pt x="7536" y="6920"/>
                    <a:pt x="8587" y="7301"/>
                    <a:pt x="8443" y="8010"/>
                  </a:cubicBezTo>
                  <a:cubicBezTo>
                    <a:pt x="8417" y="8141"/>
                    <a:pt x="8324" y="8193"/>
                    <a:pt x="8167" y="8193"/>
                  </a:cubicBezTo>
                  <a:cubicBezTo>
                    <a:pt x="7891" y="8193"/>
                    <a:pt x="7445" y="8023"/>
                    <a:pt x="6946" y="7866"/>
                  </a:cubicBezTo>
                  <a:cubicBezTo>
                    <a:pt x="6447" y="7708"/>
                    <a:pt x="5908" y="7537"/>
                    <a:pt x="5449" y="7537"/>
                  </a:cubicBezTo>
                  <a:cubicBezTo>
                    <a:pt x="5187" y="7537"/>
                    <a:pt x="4951" y="7589"/>
                    <a:pt x="4767" y="7734"/>
                  </a:cubicBezTo>
                  <a:cubicBezTo>
                    <a:pt x="3979" y="8338"/>
                    <a:pt x="3979" y="9743"/>
                    <a:pt x="3178" y="9743"/>
                  </a:cubicBezTo>
                  <a:cubicBezTo>
                    <a:pt x="2968" y="9743"/>
                    <a:pt x="2692" y="9638"/>
                    <a:pt x="2325" y="9389"/>
                  </a:cubicBezTo>
                  <a:cubicBezTo>
                    <a:pt x="1340" y="8732"/>
                    <a:pt x="565" y="8233"/>
                    <a:pt x="0" y="8141"/>
                  </a:cubicBezTo>
                  <a:lnTo>
                    <a:pt x="0" y="8141"/>
                  </a:lnTo>
                  <a:lnTo>
                    <a:pt x="6106" y="17279"/>
                  </a:lnTo>
                  <a:lnTo>
                    <a:pt x="9480" y="17279"/>
                  </a:lnTo>
                  <a:lnTo>
                    <a:pt x="9493" y="17319"/>
                  </a:lnTo>
                  <a:lnTo>
                    <a:pt x="11751" y="25760"/>
                  </a:lnTo>
                  <a:lnTo>
                    <a:pt x="15506" y="31379"/>
                  </a:lnTo>
                  <a:cubicBezTo>
                    <a:pt x="16123" y="31038"/>
                    <a:pt x="16714" y="30670"/>
                    <a:pt x="17292" y="30264"/>
                  </a:cubicBezTo>
                  <a:cubicBezTo>
                    <a:pt x="16819" y="30250"/>
                    <a:pt x="16399" y="30093"/>
                    <a:pt x="16044" y="29765"/>
                  </a:cubicBezTo>
                  <a:cubicBezTo>
                    <a:pt x="14377" y="28281"/>
                    <a:pt x="16583" y="26693"/>
                    <a:pt x="17751" y="25918"/>
                  </a:cubicBezTo>
                  <a:cubicBezTo>
                    <a:pt x="18920" y="25144"/>
                    <a:pt x="16753" y="24894"/>
                    <a:pt x="15664" y="23384"/>
                  </a:cubicBezTo>
                  <a:cubicBezTo>
                    <a:pt x="14574" y="21874"/>
                    <a:pt x="17134" y="19839"/>
                    <a:pt x="15480" y="19734"/>
                  </a:cubicBezTo>
                  <a:cubicBezTo>
                    <a:pt x="13838" y="19616"/>
                    <a:pt x="11843" y="19511"/>
                    <a:pt x="11501" y="17751"/>
                  </a:cubicBezTo>
                  <a:cubicBezTo>
                    <a:pt x="11174" y="15992"/>
                    <a:pt x="12907" y="16347"/>
                    <a:pt x="12604" y="14863"/>
                  </a:cubicBezTo>
                  <a:cubicBezTo>
                    <a:pt x="12382" y="13786"/>
                    <a:pt x="13077" y="13354"/>
                    <a:pt x="14048" y="13354"/>
                  </a:cubicBezTo>
                  <a:cubicBezTo>
                    <a:pt x="14430" y="13354"/>
                    <a:pt x="14836" y="13419"/>
                    <a:pt x="15256" y="13537"/>
                  </a:cubicBezTo>
                  <a:cubicBezTo>
                    <a:pt x="15506" y="13603"/>
                    <a:pt x="15729" y="13629"/>
                    <a:pt x="15913" y="13629"/>
                  </a:cubicBezTo>
                  <a:cubicBezTo>
                    <a:pt x="16294" y="13629"/>
                    <a:pt x="16583" y="13524"/>
                    <a:pt x="16884" y="13419"/>
                  </a:cubicBezTo>
                  <a:cubicBezTo>
                    <a:pt x="17187" y="13314"/>
                    <a:pt x="17515" y="13196"/>
                    <a:pt x="17948" y="13196"/>
                  </a:cubicBezTo>
                  <a:cubicBezTo>
                    <a:pt x="18211" y="13196"/>
                    <a:pt x="18512" y="13235"/>
                    <a:pt x="18867" y="13340"/>
                  </a:cubicBezTo>
                  <a:cubicBezTo>
                    <a:pt x="20771" y="13853"/>
                    <a:pt x="19878" y="16190"/>
                    <a:pt x="21966" y="16767"/>
                  </a:cubicBezTo>
                  <a:cubicBezTo>
                    <a:pt x="24066" y="17357"/>
                    <a:pt x="23804" y="17791"/>
                    <a:pt x="23804" y="17791"/>
                  </a:cubicBezTo>
                  <a:cubicBezTo>
                    <a:pt x="23948" y="17844"/>
                    <a:pt x="24079" y="17923"/>
                    <a:pt x="24184" y="18028"/>
                  </a:cubicBezTo>
                  <a:cubicBezTo>
                    <a:pt x="24289" y="16859"/>
                    <a:pt x="24250" y="15691"/>
                    <a:pt x="24105" y="14548"/>
                  </a:cubicBezTo>
                  <a:cubicBezTo>
                    <a:pt x="24027" y="14548"/>
                    <a:pt x="23948" y="14561"/>
                    <a:pt x="23869" y="14561"/>
                  </a:cubicBezTo>
                  <a:cubicBezTo>
                    <a:pt x="23029" y="14561"/>
                    <a:pt x="22596" y="14023"/>
                    <a:pt x="22202" y="13485"/>
                  </a:cubicBezTo>
                  <a:cubicBezTo>
                    <a:pt x="21808" y="12946"/>
                    <a:pt x="21441" y="12408"/>
                    <a:pt x="20692" y="12408"/>
                  </a:cubicBezTo>
                  <a:lnTo>
                    <a:pt x="20560" y="12408"/>
                  </a:lnTo>
                  <a:cubicBezTo>
                    <a:pt x="20455" y="12421"/>
                    <a:pt x="20377" y="12421"/>
                    <a:pt x="20285" y="12421"/>
                  </a:cubicBezTo>
                  <a:cubicBezTo>
                    <a:pt x="18932" y="12421"/>
                    <a:pt x="19536" y="11279"/>
                    <a:pt x="18736" y="10098"/>
                  </a:cubicBezTo>
                  <a:cubicBezTo>
                    <a:pt x="17896" y="8850"/>
                    <a:pt x="15046" y="9520"/>
                    <a:pt x="15624" y="8260"/>
                  </a:cubicBezTo>
                  <a:cubicBezTo>
                    <a:pt x="16202" y="6985"/>
                    <a:pt x="17791" y="7983"/>
                    <a:pt x="18539" y="7078"/>
                  </a:cubicBezTo>
                  <a:cubicBezTo>
                    <a:pt x="18789" y="6763"/>
                    <a:pt x="19143" y="6658"/>
                    <a:pt x="19498" y="6658"/>
                  </a:cubicBezTo>
                  <a:cubicBezTo>
                    <a:pt x="20180" y="6658"/>
                    <a:pt x="20849" y="7025"/>
                    <a:pt x="20849" y="7025"/>
                  </a:cubicBezTo>
                  <a:lnTo>
                    <a:pt x="20876" y="7025"/>
                  </a:lnTo>
                  <a:cubicBezTo>
                    <a:pt x="20981" y="7025"/>
                    <a:pt x="21073" y="7038"/>
                    <a:pt x="21178" y="7064"/>
                  </a:cubicBezTo>
                  <a:cubicBezTo>
                    <a:pt x="19839" y="5161"/>
                    <a:pt x="18080" y="3507"/>
                    <a:pt x="15965" y="2285"/>
                  </a:cubicBezTo>
                  <a:cubicBezTo>
                    <a:pt x="15466" y="1996"/>
                    <a:pt x="14955" y="1721"/>
                    <a:pt x="14416" y="1485"/>
                  </a:cubicBezTo>
                  <a:cubicBezTo>
                    <a:pt x="14036" y="1314"/>
                    <a:pt x="13642" y="1156"/>
                    <a:pt x="13248" y="1012"/>
                  </a:cubicBezTo>
                  <a:cubicBezTo>
                    <a:pt x="11358" y="316"/>
                    <a:pt x="9441" y="1"/>
                    <a:pt x="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6799189" y="1704127"/>
              <a:ext cx="401223" cy="326826"/>
            </a:xfrm>
            <a:custGeom>
              <a:avLst/>
              <a:gdLst/>
              <a:ahLst/>
              <a:cxnLst/>
              <a:rect l="l" t="t" r="r" b="b"/>
              <a:pathLst>
                <a:path w="11541" h="9401" extrusionOk="0">
                  <a:moveTo>
                    <a:pt x="7143" y="0"/>
                  </a:moveTo>
                  <a:cubicBezTo>
                    <a:pt x="6736" y="79"/>
                    <a:pt x="6315" y="184"/>
                    <a:pt x="5909" y="303"/>
                  </a:cubicBezTo>
                  <a:cubicBezTo>
                    <a:pt x="5055" y="539"/>
                    <a:pt x="4228" y="854"/>
                    <a:pt x="3414" y="1234"/>
                  </a:cubicBezTo>
                  <a:cubicBezTo>
                    <a:pt x="2207" y="1799"/>
                    <a:pt x="1051" y="2521"/>
                    <a:pt x="1" y="3375"/>
                  </a:cubicBezTo>
                  <a:lnTo>
                    <a:pt x="2954" y="7799"/>
                  </a:lnTo>
                  <a:cubicBezTo>
                    <a:pt x="3519" y="7891"/>
                    <a:pt x="4294" y="8390"/>
                    <a:pt x="5279" y="9047"/>
                  </a:cubicBezTo>
                  <a:cubicBezTo>
                    <a:pt x="5646" y="9296"/>
                    <a:pt x="5922" y="9401"/>
                    <a:pt x="6132" y="9401"/>
                  </a:cubicBezTo>
                  <a:cubicBezTo>
                    <a:pt x="6933" y="9401"/>
                    <a:pt x="6933" y="7996"/>
                    <a:pt x="7721" y="7392"/>
                  </a:cubicBezTo>
                  <a:cubicBezTo>
                    <a:pt x="7905" y="7247"/>
                    <a:pt x="8141" y="7195"/>
                    <a:pt x="8403" y="7195"/>
                  </a:cubicBezTo>
                  <a:cubicBezTo>
                    <a:pt x="8862" y="7195"/>
                    <a:pt x="9401" y="7366"/>
                    <a:pt x="9900" y="7524"/>
                  </a:cubicBezTo>
                  <a:cubicBezTo>
                    <a:pt x="10399" y="7681"/>
                    <a:pt x="10845" y="7851"/>
                    <a:pt x="11121" y="7851"/>
                  </a:cubicBezTo>
                  <a:cubicBezTo>
                    <a:pt x="11278" y="7851"/>
                    <a:pt x="11371" y="7799"/>
                    <a:pt x="11397" y="7668"/>
                  </a:cubicBezTo>
                  <a:cubicBezTo>
                    <a:pt x="11541" y="6959"/>
                    <a:pt x="10490" y="6578"/>
                    <a:pt x="9585" y="6302"/>
                  </a:cubicBezTo>
                  <a:cubicBezTo>
                    <a:pt x="8679" y="6040"/>
                    <a:pt x="8337" y="5672"/>
                    <a:pt x="9178" y="4201"/>
                  </a:cubicBezTo>
                  <a:cubicBezTo>
                    <a:pt x="10005" y="2731"/>
                    <a:pt x="9020" y="3139"/>
                    <a:pt x="8430" y="1392"/>
                  </a:cubicBezTo>
                  <a:cubicBezTo>
                    <a:pt x="8153" y="591"/>
                    <a:pt x="7628" y="198"/>
                    <a:pt x="7143" y="0"/>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7290314" y="2150996"/>
              <a:ext cx="452362" cy="593369"/>
            </a:xfrm>
            <a:custGeom>
              <a:avLst/>
              <a:gdLst/>
              <a:ahLst/>
              <a:cxnLst/>
              <a:rect l="l" t="t" r="r" b="b"/>
              <a:pathLst>
                <a:path w="13012" h="17068" extrusionOk="0">
                  <a:moveTo>
                    <a:pt x="6775" y="0"/>
                  </a:moveTo>
                  <a:cubicBezTo>
                    <a:pt x="6342" y="0"/>
                    <a:pt x="6014" y="118"/>
                    <a:pt x="5711" y="223"/>
                  </a:cubicBezTo>
                  <a:cubicBezTo>
                    <a:pt x="5410" y="328"/>
                    <a:pt x="5121" y="433"/>
                    <a:pt x="4740" y="433"/>
                  </a:cubicBezTo>
                  <a:cubicBezTo>
                    <a:pt x="4556" y="433"/>
                    <a:pt x="4333" y="407"/>
                    <a:pt x="4083" y="341"/>
                  </a:cubicBezTo>
                  <a:cubicBezTo>
                    <a:pt x="3663" y="223"/>
                    <a:pt x="3257" y="158"/>
                    <a:pt x="2875" y="158"/>
                  </a:cubicBezTo>
                  <a:cubicBezTo>
                    <a:pt x="1904" y="158"/>
                    <a:pt x="1209" y="590"/>
                    <a:pt x="1431" y="1667"/>
                  </a:cubicBezTo>
                  <a:cubicBezTo>
                    <a:pt x="1734" y="3151"/>
                    <a:pt x="1" y="2796"/>
                    <a:pt x="328" y="4555"/>
                  </a:cubicBezTo>
                  <a:cubicBezTo>
                    <a:pt x="670" y="6315"/>
                    <a:pt x="2665" y="6420"/>
                    <a:pt x="4307" y="6538"/>
                  </a:cubicBezTo>
                  <a:cubicBezTo>
                    <a:pt x="5961" y="6643"/>
                    <a:pt x="3401" y="8678"/>
                    <a:pt x="4491" y="10188"/>
                  </a:cubicBezTo>
                  <a:cubicBezTo>
                    <a:pt x="5580" y="11698"/>
                    <a:pt x="7747" y="11948"/>
                    <a:pt x="6578" y="12722"/>
                  </a:cubicBezTo>
                  <a:cubicBezTo>
                    <a:pt x="5410" y="13497"/>
                    <a:pt x="3204" y="15085"/>
                    <a:pt x="4871" y="16569"/>
                  </a:cubicBezTo>
                  <a:cubicBezTo>
                    <a:pt x="5226" y="16897"/>
                    <a:pt x="5646" y="17054"/>
                    <a:pt x="6119" y="17068"/>
                  </a:cubicBezTo>
                  <a:cubicBezTo>
                    <a:pt x="7983" y="15729"/>
                    <a:pt x="9585" y="13996"/>
                    <a:pt x="10779" y="11948"/>
                  </a:cubicBezTo>
                  <a:cubicBezTo>
                    <a:pt x="11278" y="11081"/>
                    <a:pt x="11712" y="10175"/>
                    <a:pt x="12066" y="9203"/>
                  </a:cubicBezTo>
                  <a:cubicBezTo>
                    <a:pt x="12591" y="7759"/>
                    <a:pt x="12893" y="6302"/>
                    <a:pt x="13011" y="4832"/>
                  </a:cubicBezTo>
                  <a:cubicBezTo>
                    <a:pt x="12906" y="4727"/>
                    <a:pt x="12775" y="4648"/>
                    <a:pt x="12631" y="4595"/>
                  </a:cubicBezTo>
                  <a:cubicBezTo>
                    <a:pt x="12631" y="4595"/>
                    <a:pt x="12893" y="4161"/>
                    <a:pt x="10793" y="3571"/>
                  </a:cubicBezTo>
                  <a:cubicBezTo>
                    <a:pt x="8705" y="2994"/>
                    <a:pt x="9598" y="657"/>
                    <a:pt x="7694" y="144"/>
                  </a:cubicBezTo>
                  <a:cubicBezTo>
                    <a:pt x="7339" y="39"/>
                    <a:pt x="7038" y="0"/>
                    <a:pt x="6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7424959" y="1923668"/>
              <a:ext cx="314971" cy="274817"/>
            </a:xfrm>
            <a:custGeom>
              <a:avLst/>
              <a:gdLst/>
              <a:ahLst/>
              <a:cxnLst/>
              <a:rect l="l" t="t" r="r" b="b"/>
              <a:pathLst>
                <a:path w="9060" h="7905" extrusionOk="0">
                  <a:moveTo>
                    <a:pt x="4452" y="1"/>
                  </a:moveTo>
                  <a:cubicBezTo>
                    <a:pt x="4097" y="1"/>
                    <a:pt x="3743" y="106"/>
                    <a:pt x="3493" y="421"/>
                  </a:cubicBezTo>
                  <a:cubicBezTo>
                    <a:pt x="2745" y="1326"/>
                    <a:pt x="1156" y="328"/>
                    <a:pt x="578" y="1603"/>
                  </a:cubicBezTo>
                  <a:cubicBezTo>
                    <a:pt x="0" y="2863"/>
                    <a:pt x="2850" y="2193"/>
                    <a:pt x="3690" y="3441"/>
                  </a:cubicBezTo>
                  <a:cubicBezTo>
                    <a:pt x="4490" y="4622"/>
                    <a:pt x="3886" y="5764"/>
                    <a:pt x="5239" y="5764"/>
                  </a:cubicBezTo>
                  <a:cubicBezTo>
                    <a:pt x="5331" y="5764"/>
                    <a:pt x="5409" y="5764"/>
                    <a:pt x="5514" y="5751"/>
                  </a:cubicBezTo>
                  <a:lnTo>
                    <a:pt x="5646" y="5751"/>
                  </a:lnTo>
                  <a:cubicBezTo>
                    <a:pt x="6395" y="5751"/>
                    <a:pt x="6762" y="6289"/>
                    <a:pt x="7156" y="6828"/>
                  </a:cubicBezTo>
                  <a:cubicBezTo>
                    <a:pt x="7550" y="7366"/>
                    <a:pt x="7983" y="7904"/>
                    <a:pt x="8823" y="7904"/>
                  </a:cubicBezTo>
                  <a:cubicBezTo>
                    <a:pt x="8902" y="7904"/>
                    <a:pt x="8981" y="7891"/>
                    <a:pt x="9059" y="7891"/>
                  </a:cubicBezTo>
                  <a:cubicBezTo>
                    <a:pt x="8994" y="7406"/>
                    <a:pt x="8915" y="6946"/>
                    <a:pt x="8810" y="6473"/>
                  </a:cubicBezTo>
                  <a:cubicBezTo>
                    <a:pt x="8639" y="5725"/>
                    <a:pt x="8429" y="4990"/>
                    <a:pt x="8167" y="4267"/>
                  </a:cubicBezTo>
                  <a:cubicBezTo>
                    <a:pt x="7655" y="2902"/>
                    <a:pt x="6985" y="1603"/>
                    <a:pt x="6145" y="407"/>
                  </a:cubicBezTo>
                  <a:lnTo>
                    <a:pt x="6132" y="407"/>
                  </a:lnTo>
                  <a:cubicBezTo>
                    <a:pt x="6027" y="381"/>
                    <a:pt x="5935" y="368"/>
                    <a:pt x="5830" y="368"/>
                  </a:cubicBezTo>
                  <a:lnTo>
                    <a:pt x="5803" y="368"/>
                  </a:lnTo>
                  <a:cubicBezTo>
                    <a:pt x="5803" y="368"/>
                    <a:pt x="5134" y="1"/>
                    <a:pt x="445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7159320" y="1759786"/>
              <a:ext cx="188531" cy="148412"/>
            </a:xfrm>
            <a:custGeom>
              <a:avLst/>
              <a:gdLst/>
              <a:ahLst/>
              <a:cxnLst/>
              <a:rect l="l" t="t" r="r" b="b"/>
              <a:pathLst>
                <a:path w="5423" h="4269" extrusionOk="0">
                  <a:moveTo>
                    <a:pt x="1012" y="1"/>
                  </a:moveTo>
                  <a:cubicBezTo>
                    <a:pt x="355" y="1"/>
                    <a:pt x="0" y="631"/>
                    <a:pt x="368" y="1576"/>
                  </a:cubicBezTo>
                  <a:cubicBezTo>
                    <a:pt x="788" y="2627"/>
                    <a:pt x="867" y="4268"/>
                    <a:pt x="1576" y="4268"/>
                  </a:cubicBezTo>
                  <a:cubicBezTo>
                    <a:pt x="1681" y="4268"/>
                    <a:pt x="1812" y="4228"/>
                    <a:pt x="1957" y="4137"/>
                  </a:cubicBezTo>
                  <a:cubicBezTo>
                    <a:pt x="2915" y="3546"/>
                    <a:pt x="3125" y="2877"/>
                    <a:pt x="3781" y="2877"/>
                  </a:cubicBezTo>
                  <a:cubicBezTo>
                    <a:pt x="3860" y="2877"/>
                    <a:pt x="3965" y="2889"/>
                    <a:pt x="4070" y="2916"/>
                  </a:cubicBezTo>
                  <a:cubicBezTo>
                    <a:pt x="4070" y="2916"/>
                    <a:pt x="5423" y="1958"/>
                    <a:pt x="4163" y="1065"/>
                  </a:cubicBezTo>
                  <a:cubicBezTo>
                    <a:pt x="2889" y="185"/>
                    <a:pt x="2731" y="684"/>
                    <a:pt x="1681" y="172"/>
                  </a:cubicBezTo>
                  <a:cubicBezTo>
                    <a:pt x="1432" y="53"/>
                    <a:pt x="1208" y="1"/>
                    <a:pt x="101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7895086" y="2910438"/>
              <a:ext cx="52843" cy="58023"/>
            </a:xfrm>
            <a:custGeom>
              <a:avLst/>
              <a:gdLst/>
              <a:ahLst/>
              <a:cxnLst/>
              <a:rect l="l" t="t" r="r" b="b"/>
              <a:pathLst>
                <a:path w="1520" h="1669" extrusionOk="0">
                  <a:moveTo>
                    <a:pt x="884" y="1"/>
                  </a:moveTo>
                  <a:cubicBezTo>
                    <a:pt x="875" y="1"/>
                    <a:pt x="864" y="1"/>
                    <a:pt x="854" y="2"/>
                  </a:cubicBezTo>
                  <a:cubicBezTo>
                    <a:pt x="184" y="54"/>
                    <a:pt x="0" y="356"/>
                    <a:pt x="79" y="606"/>
                  </a:cubicBezTo>
                  <a:cubicBezTo>
                    <a:pt x="158" y="855"/>
                    <a:pt x="802" y="1669"/>
                    <a:pt x="802" y="1669"/>
                  </a:cubicBezTo>
                  <a:lnTo>
                    <a:pt x="1392" y="1236"/>
                  </a:lnTo>
                  <a:cubicBezTo>
                    <a:pt x="1392" y="1236"/>
                    <a:pt x="1519" y="1"/>
                    <a:pt x="88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7915145" y="2946593"/>
              <a:ext cx="391176" cy="243703"/>
            </a:xfrm>
            <a:custGeom>
              <a:avLst/>
              <a:gdLst/>
              <a:ahLst/>
              <a:cxnLst/>
              <a:rect l="l" t="t" r="r" b="b"/>
              <a:pathLst>
                <a:path w="11252" h="7010" extrusionOk="0">
                  <a:moveTo>
                    <a:pt x="783" y="0"/>
                  </a:moveTo>
                  <a:cubicBezTo>
                    <a:pt x="147" y="0"/>
                    <a:pt x="1" y="511"/>
                    <a:pt x="1" y="511"/>
                  </a:cubicBezTo>
                  <a:cubicBezTo>
                    <a:pt x="1" y="511"/>
                    <a:pt x="198" y="6944"/>
                    <a:pt x="1865" y="7010"/>
                  </a:cubicBezTo>
                  <a:lnTo>
                    <a:pt x="2128" y="7010"/>
                  </a:lnTo>
                  <a:cubicBezTo>
                    <a:pt x="3218" y="6971"/>
                    <a:pt x="4977" y="6472"/>
                    <a:pt x="5935" y="6130"/>
                  </a:cubicBezTo>
                  <a:cubicBezTo>
                    <a:pt x="6054" y="6090"/>
                    <a:pt x="6159" y="6052"/>
                    <a:pt x="6250" y="6012"/>
                  </a:cubicBezTo>
                  <a:cubicBezTo>
                    <a:pt x="7091" y="5658"/>
                    <a:pt x="7813" y="5290"/>
                    <a:pt x="8429" y="4935"/>
                  </a:cubicBezTo>
                  <a:cubicBezTo>
                    <a:pt x="8600" y="4830"/>
                    <a:pt x="8757" y="4739"/>
                    <a:pt x="8915" y="4646"/>
                  </a:cubicBezTo>
                  <a:cubicBezTo>
                    <a:pt x="10503" y="3636"/>
                    <a:pt x="11252" y="2769"/>
                    <a:pt x="11252" y="2769"/>
                  </a:cubicBezTo>
                  <a:cubicBezTo>
                    <a:pt x="11252" y="2769"/>
                    <a:pt x="9125" y="372"/>
                    <a:pt x="7739" y="372"/>
                  </a:cubicBezTo>
                  <a:cubicBezTo>
                    <a:pt x="7693" y="372"/>
                    <a:pt x="7648" y="374"/>
                    <a:pt x="7603" y="380"/>
                  </a:cubicBezTo>
                  <a:cubicBezTo>
                    <a:pt x="5639" y="620"/>
                    <a:pt x="3371" y="3965"/>
                    <a:pt x="2848" y="3965"/>
                  </a:cubicBezTo>
                  <a:cubicBezTo>
                    <a:pt x="2829" y="3965"/>
                    <a:pt x="2812" y="3960"/>
                    <a:pt x="2798" y="3951"/>
                  </a:cubicBezTo>
                  <a:cubicBezTo>
                    <a:pt x="2325" y="3662"/>
                    <a:pt x="1039" y="25"/>
                    <a:pt x="1039" y="25"/>
                  </a:cubicBezTo>
                  <a:cubicBezTo>
                    <a:pt x="945" y="8"/>
                    <a:pt x="860" y="0"/>
                    <a:pt x="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8011931" y="4114558"/>
              <a:ext cx="143823" cy="73458"/>
            </a:xfrm>
            <a:custGeom>
              <a:avLst/>
              <a:gdLst/>
              <a:ahLst/>
              <a:cxnLst/>
              <a:rect l="l" t="t" r="r" b="b"/>
              <a:pathLst>
                <a:path w="4137" h="2113" extrusionOk="0">
                  <a:moveTo>
                    <a:pt x="2856" y="0"/>
                  </a:moveTo>
                  <a:cubicBezTo>
                    <a:pt x="2683" y="0"/>
                    <a:pt x="2545" y="80"/>
                    <a:pt x="2495" y="301"/>
                  </a:cubicBezTo>
                  <a:cubicBezTo>
                    <a:pt x="2311" y="1115"/>
                    <a:pt x="1234" y="1470"/>
                    <a:pt x="618" y="1561"/>
                  </a:cubicBezTo>
                  <a:cubicBezTo>
                    <a:pt x="0" y="1666"/>
                    <a:pt x="0" y="2113"/>
                    <a:pt x="0" y="2113"/>
                  </a:cubicBezTo>
                  <a:lnTo>
                    <a:pt x="3834" y="2113"/>
                  </a:lnTo>
                  <a:cubicBezTo>
                    <a:pt x="4136" y="1969"/>
                    <a:pt x="4005" y="551"/>
                    <a:pt x="4005" y="551"/>
                  </a:cubicBezTo>
                  <a:cubicBezTo>
                    <a:pt x="4005" y="551"/>
                    <a:pt x="3310" y="0"/>
                    <a:pt x="2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8051633" y="3383311"/>
              <a:ext cx="171148" cy="758120"/>
            </a:xfrm>
            <a:custGeom>
              <a:avLst/>
              <a:gdLst/>
              <a:ahLst/>
              <a:cxnLst/>
              <a:rect l="l" t="t" r="r" b="b"/>
              <a:pathLst>
                <a:path w="4923" h="21807" extrusionOk="0">
                  <a:moveTo>
                    <a:pt x="119" y="1"/>
                  </a:moveTo>
                  <a:cubicBezTo>
                    <a:pt x="119" y="1"/>
                    <a:pt x="1" y="2128"/>
                    <a:pt x="53" y="4438"/>
                  </a:cubicBezTo>
                  <a:cubicBezTo>
                    <a:pt x="66" y="5370"/>
                    <a:pt x="119" y="6329"/>
                    <a:pt x="211" y="7182"/>
                  </a:cubicBezTo>
                  <a:cubicBezTo>
                    <a:pt x="618" y="11252"/>
                    <a:pt x="762" y="16176"/>
                    <a:pt x="828" y="17134"/>
                  </a:cubicBezTo>
                  <a:cubicBezTo>
                    <a:pt x="920" y="18775"/>
                    <a:pt x="1248" y="21414"/>
                    <a:pt x="1248" y="21414"/>
                  </a:cubicBezTo>
                  <a:cubicBezTo>
                    <a:pt x="1248" y="21414"/>
                    <a:pt x="1667" y="21807"/>
                    <a:pt x="2491" y="21807"/>
                  </a:cubicBezTo>
                  <a:cubicBezTo>
                    <a:pt x="2688" y="21807"/>
                    <a:pt x="2909" y="21784"/>
                    <a:pt x="3152" y="21729"/>
                  </a:cubicBezTo>
                  <a:cubicBezTo>
                    <a:pt x="3152" y="21729"/>
                    <a:pt x="4201" y="17935"/>
                    <a:pt x="4424" y="13944"/>
                  </a:cubicBezTo>
                  <a:cubicBezTo>
                    <a:pt x="4438" y="13878"/>
                    <a:pt x="4438" y="13812"/>
                    <a:pt x="4438" y="13746"/>
                  </a:cubicBezTo>
                  <a:cubicBezTo>
                    <a:pt x="4464" y="13221"/>
                    <a:pt x="4490" y="12617"/>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8051633" y="3383311"/>
              <a:ext cx="171148" cy="415824"/>
            </a:xfrm>
            <a:custGeom>
              <a:avLst/>
              <a:gdLst/>
              <a:ahLst/>
              <a:cxnLst/>
              <a:rect l="l" t="t" r="r" b="b"/>
              <a:pathLst>
                <a:path w="4923" h="11961" extrusionOk="0">
                  <a:moveTo>
                    <a:pt x="119" y="1"/>
                  </a:moveTo>
                  <a:cubicBezTo>
                    <a:pt x="119" y="1"/>
                    <a:pt x="1" y="2128"/>
                    <a:pt x="53" y="4438"/>
                  </a:cubicBezTo>
                  <a:cubicBezTo>
                    <a:pt x="1274" y="6539"/>
                    <a:pt x="3598" y="10411"/>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7989091" y="3103766"/>
              <a:ext cx="141528" cy="86530"/>
            </a:xfrm>
            <a:custGeom>
              <a:avLst/>
              <a:gdLst/>
              <a:ahLst/>
              <a:cxnLst/>
              <a:rect l="l" t="t" r="r" b="b"/>
              <a:pathLst>
                <a:path w="4071" h="2489" extrusionOk="0">
                  <a:moveTo>
                    <a:pt x="3442" y="1"/>
                  </a:moveTo>
                  <a:cubicBezTo>
                    <a:pt x="2868" y="1"/>
                    <a:pt x="2232" y="1191"/>
                    <a:pt x="1826" y="1675"/>
                  </a:cubicBezTo>
                  <a:cubicBezTo>
                    <a:pt x="1380" y="2213"/>
                    <a:pt x="172" y="2462"/>
                    <a:pt x="1" y="2489"/>
                  </a:cubicBezTo>
                  <a:cubicBezTo>
                    <a:pt x="1091" y="2450"/>
                    <a:pt x="2850" y="1951"/>
                    <a:pt x="3808" y="1609"/>
                  </a:cubicBezTo>
                  <a:cubicBezTo>
                    <a:pt x="3979" y="1058"/>
                    <a:pt x="4071" y="467"/>
                    <a:pt x="3769" y="152"/>
                  </a:cubicBezTo>
                  <a:cubicBezTo>
                    <a:pt x="3664" y="46"/>
                    <a:pt x="3554"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8362432" y="3511316"/>
              <a:ext cx="50235" cy="100645"/>
            </a:xfrm>
            <a:custGeom>
              <a:avLst/>
              <a:gdLst/>
              <a:ahLst/>
              <a:cxnLst/>
              <a:rect l="l" t="t" r="r" b="b"/>
              <a:pathLst>
                <a:path w="1445" h="2895" extrusionOk="0">
                  <a:moveTo>
                    <a:pt x="735" y="1"/>
                  </a:moveTo>
                  <a:cubicBezTo>
                    <a:pt x="555" y="1"/>
                    <a:pt x="380" y="60"/>
                    <a:pt x="368" y="284"/>
                  </a:cubicBezTo>
                  <a:cubicBezTo>
                    <a:pt x="342" y="743"/>
                    <a:pt x="0" y="1373"/>
                    <a:pt x="79" y="1570"/>
                  </a:cubicBezTo>
                  <a:cubicBezTo>
                    <a:pt x="142" y="1745"/>
                    <a:pt x="299" y="2217"/>
                    <a:pt x="394" y="2217"/>
                  </a:cubicBezTo>
                  <a:cubicBezTo>
                    <a:pt x="399" y="2217"/>
                    <a:pt x="403" y="2216"/>
                    <a:pt x="408" y="2213"/>
                  </a:cubicBezTo>
                  <a:cubicBezTo>
                    <a:pt x="487" y="2167"/>
                    <a:pt x="448" y="1694"/>
                    <a:pt x="524" y="1694"/>
                  </a:cubicBezTo>
                  <a:cubicBezTo>
                    <a:pt x="535" y="1694"/>
                    <a:pt x="548" y="1704"/>
                    <a:pt x="565" y="1728"/>
                  </a:cubicBezTo>
                  <a:cubicBezTo>
                    <a:pt x="673" y="1897"/>
                    <a:pt x="682" y="2895"/>
                    <a:pt x="825" y="2895"/>
                  </a:cubicBezTo>
                  <a:cubicBezTo>
                    <a:pt x="838" y="2895"/>
                    <a:pt x="852" y="2887"/>
                    <a:pt x="867" y="2870"/>
                  </a:cubicBezTo>
                  <a:cubicBezTo>
                    <a:pt x="1051" y="2647"/>
                    <a:pt x="1339" y="1767"/>
                    <a:pt x="1392" y="1504"/>
                  </a:cubicBezTo>
                  <a:cubicBezTo>
                    <a:pt x="1444" y="1241"/>
                    <a:pt x="1143" y="74"/>
                    <a:pt x="1143" y="74"/>
                  </a:cubicBezTo>
                  <a:cubicBezTo>
                    <a:pt x="1143" y="74"/>
                    <a:pt x="936" y="1"/>
                    <a:pt x="735"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8391183" y="4067486"/>
              <a:ext cx="115524" cy="121017"/>
            </a:xfrm>
            <a:custGeom>
              <a:avLst/>
              <a:gdLst/>
              <a:ahLst/>
              <a:cxnLst/>
              <a:rect l="l" t="t" r="r" b="b"/>
              <a:pathLst>
                <a:path w="3323" h="3481" extrusionOk="0">
                  <a:moveTo>
                    <a:pt x="2417" y="1"/>
                  </a:moveTo>
                  <a:lnTo>
                    <a:pt x="1288" y="263"/>
                  </a:lnTo>
                  <a:cubicBezTo>
                    <a:pt x="1288" y="263"/>
                    <a:pt x="1195" y="1051"/>
                    <a:pt x="1235" y="1642"/>
                  </a:cubicBezTo>
                  <a:cubicBezTo>
                    <a:pt x="1261" y="2233"/>
                    <a:pt x="1064" y="2863"/>
                    <a:pt x="526" y="2981"/>
                  </a:cubicBezTo>
                  <a:cubicBezTo>
                    <a:pt x="1" y="3099"/>
                    <a:pt x="224" y="3480"/>
                    <a:pt x="224" y="3480"/>
                  </a:cubicBezTo>
                  <a:lnTo>
                    <a:pt x="1642" y="3480"/>
                  </a:lnTo>
                  <a:cubicBezTo>
                    <a:pt x="1944" y="3480"/>
                    <a:pt x="2285" y="3178"/>
                    <a:pt x="2364" y="2640"/>
                  </a:cubicBezTo>
                  <a:cubicBezTo>
                    <a:pt x="2443" y="2101"/>
                    <a:pt x="3059" y="1800"/>
                    <a:pt x="3191" y="1366"/>
                  </a:cubicBezTo>
                  <a:cubicBezTo>
                    <a:pt x="3322" y="920"/>
                    <a:pt x="2639" y="289"/>
                    <a:pt x="2639" y="289"/>
                  </a:cubicBezTo>
                  <a:lnTo>
                    <a:pt x="2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8082226" y="3375106"/>
              <a:ext cx="400736" cy="720713"/>
            </a:xfrm>
            <a:custGeom>
              <a:avLst/>
              <a:gdLst/>
              <a:ahLst/>
              <a:cxnLst/>
              <a:rect l="l" t="t" r="r" b="b"/>
              <a:pathLst>
                <a:path w="11527" h="20731" extrusionOk="0">
                  <a:moveTo>
                    <a:pt x="5895" y="0"/>
                  </a:moveTo>
                  <a:lnTo>
                    <a:pt x="0" y="1471"/>
                  </a:lnTo>
                  <a:cubicBezTo>
                    <a:pt x="0" y="1471"/>
                    <a:pt x="4489" y="11094"/>
                    <a:pt x="6892" y="15321"/>
                  </a:cubicBezTo>
                  <a:cubicBezTo>
                    <a:pt x="9282" y="19549"/>
                    <a:pt x="10030" y="20731"/>
                    <a:pt x="10030" y="20731"/>
                  </a:cubicBezTo>
                  <a:cubicBezTo>
                    <a:pt x="10030" y="20731"/>
                    <a:pt x="11409" y="20193"/>
                    <a:pt x="11526" y="19825"/>
                  </a:cubicBezTo>
                  <a:cubicBezTo>
                    <a:pt x="11526" y="19825"/>
                    <a:pt x="10621" y="11659"/>
                    <a:pt x="9006" y="9676"/>
                  </a:cubicBezTo>
                  <a:cubicBezTo>
                    <a:pt x="8100" y="8547"/>
                    <a:pt x="7036" y="5173"/>
                    <a:pt x="6997" y="4004"/>
                  </a:cubicBezTo>
                  <a:cubicBezTo>
                    <a:pt x="6945" y="2823"/>
                    <a:pt x="5895" y="0"/>
                    <a:pt x="5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8047079" y="2950591"/>
              <a:ext cx="329989" cy="536076"/>
            </a:xfrm>
            <a:custGeom>
              <a:avLst/>
              <a:gdLst/>
              <a:ahLst/>
              <a:cxnLst/>
              <a:rect l="l" t="t" r="r" b="b"/>
              <a:pathLst>
                <a:path w="9492" h="15420" extrusionOk="0">
                  <a:moveTo>
                    <a:pt x="5046" y="1"/>
                  </a:moveTo>
                  <a:cubicBezTo>
                    <a:pt x="4023" y="1"/>
                    <a:pt x="3572" y="422"/>
                    <a:pt x="3572" y="422"/>
                  </a:cubicBezTo>
                  <a:cubicBezTo>
                    <a:pt x="3572" y="422"/>
                    <a:pt x="2061" y="1131"/>
                    <a:pt x="1379" y="3180"/>
                  </a:cubicBezTo>
                  <a:cubicBezTo>
                    <a:pt x="1" y="7288"/>
                    <a:pt x="171" y="13183"/>
                    <a:pt x="171" y="13183"/>
                  </a:cubicBezTo>
                  <a:cubicBezTo>
                    <a:pt x="171" y="13183"/>
                    <a:pt x="1629" y="14758"/>
                    <a:pt x="4123" y="15231"/>
                  </a:cubicBezTo>
                  <a:cubicBezTo>
                    <a:pt x="4618" y="15326"/>
                    <a:pt x="5346" y="15419"/>
                    <a:pt x="6045" y="15419"/>
                  </a:cubicBezTo>
                  <a:cubicBezTo>
                    <a:pt x="6884" y="15419"/>
                    <a:pt x="7681" y="15286"/>
                    <a:pt x="7982" y="14863"/>
                  </a:cubicBezTo>
                  <a:cubicBezTo>
                    <a:pt x="8113" y="14680"/>
                    <a:pt x="8113" y="14417"/>
                    <a:pt x="8087" y="13983"/>
                  </a:cubicBezTo>
                  <a:cubicBezTo>
                    <a:pt x="8008" y="12894"/>
                    <a:pt x="7732" y="10767"/>
                    <a:pt x="8980" y="6501"/>
                  </a:cubicBezTo>
                  <a:cubicBezTo>
                    <a:pt x="9098" y="6107"/>
                    <a:pt x="9176" y="5727"/>
                    <a:pt x="9229" y="5359"/>
                  </a:cubicBezTo>
                  <a:cubicBezTo>
                    <a:pt x="9491" y="3180"/>
                    <a:pt x="9465" y="1538"/>
                    <a:pt x="7575" y="659"/>
                  </a:cubicBezTo>
                  <a:cubicBezTo>
                    <a:pt x="6502" y="157"/>
                    <a:pt x="5668" y="1"/>
                    <a:pt x="5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8175327" y="2862114"/>
              <a:ext cx="83540" cy="111178"/>
            </a:xfrm>
            <a:custGeom>
              <a:avLst/>
              <a:gdLst/>
              <a:ahLst/>
              <a:cxnLst/>
              <a:rect l="l" t="t" r="r" b="b"/>
              <a:pathLst>
                <a:path w="2403" h="3198" extrusionOk="0">
                  <a:moveTo>
                    <a:pt x="2047" y="0"/>
                  </a:moveTo>
                  <a:lnTo>
                    <a:pt x="1090" y="630"/>
                  </a:lnTo>
                  <a:lnTo>
                    <a:pt x="79" y="1299"/>
                  </a:lnTo>
                  <a:cubicBezTo>
                    <a:pt x="79" y="1299"/>
                    <a:pt x="40" y="1693"/>
                    <a:pt x="27" y="2101"/>
                  </a:cubicBezTo>
                  <a:cubicBezTo>
                    <a:pt x="14" y="2521"/>
                    <a:pt x="0" y="2941"/>
                    <a:pt x="67" y="2980"/>
                  </a:cubicBezTo>
                  <a:cubicBezTo>
                    <a:pt x="379" y="3134"/>
                    <a:pt x="699" y="3198"/>
                    <a:pt x="1000" y="3198"/>
                  </a:cubicBezTo>
                  <a:cubicBezTo>
                    <a:pt x="1467" y="3198"/>
                    <a:pt x="1891" y="3044"/>
                    <a:pt x="2179" y="2836"/>
                  </a:cubicBezTo>
                  <a:cubicBezTo>
                    <a:pt x="2403" y="2679"/>
                    <a:pt x="1930" y="2180"/>
                    <a:pt x="2047"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8176231" y="2884016"/>
              <a:ext cx="64385" cy="51139"/>
            </a:xfrm>
            <a:custGeom>
              <a:avLst/>
              <a:gdLst/>
              <a:ahLst/>
              <a:cxnLst/>
              <a:rect l="l" t="t" r="r" b="b"/>
              <a:pathLst>
                <a:path w="1852" h="1471" extrusionOk="0">
                  <a:moveTo>
                    <a:pt x="1064" y="0"/>
                  </a:moveTo>
                  <a:lnTo>
                    <a:pt x="53" y="617"/>
                  </a:lnTo>
                  <a:cubicBezTo>
                    <a:pt x="53" y="617"/>
                    <a:pt x="14" y="1063"/>
                    <a:pt x="1" y="1471"/>
                  </a:cubicBezTo>
                  <a:cubicBezTo>
                    <a:pt x="1195" y="1247"/>
                    <a:pt x="1851" y="263"/>
                    <a:pt x="1851" y="263"/>
                  </a:cubicBezTo>
                  <a:lnTo>
                    <a:pt x="1064" y="0"/>
                  </a:lnTo>
                  <a:close/>
                </a:path>
              </a:pathLst>
            </a:custGeom>
            <a:solidFill>
              <a:srgbClr val="F99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8125126" y="2760670"/>
              <a:ext cx="167950" cy="147125"/>
            </a:xfrm>
            <a:custGeom>
              <a:avLst/>
              <a:gdLst/>
              <a:ahLst/>
              <a:cxnLst/>
              <a:rect l="l" t="t" r="r" b="b"/>
              <a:pathLst>
                <a:path w="4831" h="4232" extrusionOk="0">
                  <a:moveTo>
                    <a:pt x="2011" y="1"/>
                  </a:moveTo>
                  <a:cubicBezTo>
                    <a:pt x="1422" y="1"/>
                    <a:pt x="1136" y="298"/>
                    <a:pt x="933" y="594"/>
                  </a:cubicBezTo>
                  <a:cubicBezTo>
                    <a:pt x="630" y="1054"/>
                    <a:pt x="0" y="3680"/>
                    <a:pt x="618" y="3955"/>
                  </a:cubicBezTo>
                  <a:cubicBezTo>
                    <a:pt x="618" y="3955"/>
                    <a:pt x="1354" y="4232"/>
                    <a:pt x="2107" y="4232"/>
                  </a:cubicBezTo>
                  <a:cubicBezTo>
                    <a:pt x="2725" y="4232"/>
                    <a:pt x="3354" y="4045"/>
                    <a:pt x="3597" y="3365"/>
                  </a:cubicBezTo>
                  <a:cubicBezTo>
                    <a:pt x="4148" y="1854"/>
                    <a:pt x="4831" y="961"/>
                    <a:pt x="3295" y="319"/>
                  </a:cubicBezTo>
                  <a:cubicBezTo>
                    <a:pt x="2751" y="90"/>
                    <a:pt x="2335" y="1"/>
                    <a:pt x="2011"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8110038" y="2726253"/>
              <a:ext cx="200385" cy="153244"/>
            </a:xfrm>
            <a:custGeom>
              <a:avLst/>
              <a:gdLst/>
              <a:ahLst/>
              <a:cxnLst/>
              <a:rect l="l" t="t" r="r" b="b"/>
              <a:pathLst>
                <a:path w="5764" h="4408" extrusionOk="0">
                  <a:moveTo>
                    <a:pt x="1965" y="1"/>
                  </a:moveTo>
                  <a:cubicBezTo>
                    <a:pt x="0" y="1"/>
                    <a:pt x="457" y="1552"/>
                    <a:pt x="737" y="1794"/>
                  </a:cubicBezTo>
                  <a:cubicBezTo>
                    <a:pt x="815" y="1862"/>
                    <a:pt x="941" y="1884"/>
                    <a:pt x="1094" y="1884"/>
                  </a:cubicBezTo>
                  <a:cubicBezTo>
                    <a:pt x="1392" y="1884"/>
                    <a:pt x="1796" y="1800"/>
                    <a:pt x="2162" y="1800"/>
                  </a:cubicBezTo>
                  <a:cubicBezTo>
                    <a:pt x="2303" y="1800"/>
                    <a:pt x="2438" y="1812"/>
                    <a:pt x="2560" y="1846"/>
                  </a:cubicBezTo>
                  <a:cubicBezTo>
                    <a:pt x="3164" y="2018"/>
                    <a:pt x="3111" y="2937"/>
                    <a:pt x="3295" y="3094"/>
                  </a:cubicBezTo>
                  <a:cubicBezTo>
                    <a:pt x="3342" y="3137"/>
                    <a:pt x="3374" y="3154"/>
                    <a:pt x="3402" y="3154"/>
                  </a:cubicBezTo>
                  <a:cubicBezTo>
                    <a:pt x="3481" y="3154"/>
                    <a:pt x="3517" y="3008"/>
                    <a:pt x="3742" y="2949"/>
                  </a:cubicBezTo>
                  <a:cubicBezTo>
                    <a:pt x="3762" y="2945"/>
                    <a:pt x="3780" y="2943"/>
                    <a:pt x="3797" y="2943"/>
                  </a:cubicBezTo>
                  <a:cubicBezTo>
                    <a:pt x="4048" y="2943"/>
                    <a:pt x="3983" y="3375"/>
                    <a:pt x="3847" y="3646"/>
                  </a:cubicBezTo>
                  <a:cubicBezTo>
                    <a:pt x="3703" y="3934"/>
                    <a:pt x="4018" y="4407"/>
                    <a:pt x="4018" y="4407"/>
                  </a:cubicBezTo>
                  <a:lnTo>
                    <a:pt x="4491" y="4066"/>
                  </a:lnTo>
                  <a:cubicBezTo>
                    <a:pt x="4963" y="3724"/>
                    <a:pt x="5685" y="2004"/>
                    <a:pt x="5580" y="1584"/>
                  </a:cubicBezTo>
                  <a:cubicBezTo>
                    <a:pt x="5580" y="1558"/>
                    <a:pt x="5567" y="1519"/>
                    <a:pt x="5554" y="1479"/>
                  </a:cubicBezTo>
                  <a:cubicBezTo>
                    <a:pt x="5570" y="1463"/>
                    <a:pt x="5601" y="1452"/>
                    <a:pt x="5650" y="1452"/>
                  </a:cubicBezTo>
                  <a:cubicBezTo>
                    <a:pt x="5680" y="1452"/>
                    <a:pt x="5718" y="1456"/>
                    <a:pt x="5764" y="1466"/>
                  </a:cubicBezTo>
                  <a:cubicBezTo>
                    <a:pt x="5764" y="1466"/>
                    <a:pt x="5685" y="1387"/>
                    <a:pt x="5554" y="1361"/>
                  </a:cubicBezTo>
                  <a:cubicBezTo>
                    <a:pt x="5567" y="1190"/>
                    <a:pt x="5527" y="889"/>
                    <a:pt x="5265" y="757"/>
                  </a:cubicBezTo>
                  <a:lnTo>
                    <a:pt x="5265" y="757"/>
                  </a:lnTo>
                  <a:cubicBezTo>
                    <a:pt x="5265" y="757"/>
                    <a:pt x="5396" y="862"/>
                    <a:pt x="5383" y="1046"/>
                  </a:cubicBezTo>
                  <a:cubicBezTo>
                    <a:pt x="5121" y="652"/>
                    <a:pt x="4477" y="258"/>
                    <a:pt x="2508" y="35"/>
                  </a:cubicBezTo>
                  <a:cubicBezTo>
                    <a:pt x="2309" y="11"/>
                    <a:pt x="2128" y="1"/>
                    <a:pt x="1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8262935" y="3134185"/>
              <a:ext cx="104990" cy="302560"/>
            </a:xfrm>
            <a:custGeom>
              <a:avLst/>
              <a:gdLst/>
              <a:ahLst/>
              <a:cxnLst/>
              <a:rect l="l" t="t" r="r" b="b"/>
              <a:pathLst>
                <a:path w="3020" h="8703" extrusionOk="0">
                  <a:moveTo>
                    <a:pt x="2452" y="1"/>
                  </a:moveTo>
                  <a:cubicBezTo>
                    <a:pt x="1529" y="1"/>
                    <a:pt x="394" y="458"/>
                    <a:pt x="394" y="458"/>
                  </a:cubicBezTo>
                  <a:cubicBezTo>
                    <a:pt x="394" y="458"/>
                    <a:pt x="0" y="6090"/>
                    <a:pt x="1878" y="8702"/>
                  </a:cubicBezTo>
                  <a:cubicBezTo>
                    <a:pt x="1799" y="7613"/>
                    <a:pt x="1523" y="5486"/>
                    <a:pt x="2771" y="1220"/>
                  </a:cubicBezTo>
                  <a:cubicBezTo>
                    <a:pt x="2889" y="826"/>
                    <a:pt x="2967" y="446"/>
                    <a:pt x="3020" y="78"/>
                  </a:cubicBezTo>
                  <a:cubicBezTo>
                    <a:pt x="2851" y="23"/>
                    <a:pt x="2657" y="1"/>
                    <a:pt x="2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8164828" y="2983027"/>
              <a:ext cx="282535" cy="544594"/>
            </a:xfrm>
            <a:custGeom>
              <a:avLst/>
              <a:gdLst/>
              <a:ahLst/>
              <a:cxnLst/>
              <a:rect l="l" t="t" r="r" b="b"/>
              <a:pathLst>
                <a:path w="8127" h="15665" extrusionOk="0">
                  <a:moveTo>
                    <a:pt x="4700" y="1"/>
                  </a:moveTo>
                  <a:cubicBezTo>
                    <a:pt x="4700" y="1"/>
                    <a:pt x="1" y="4058"/>
                    <a:pt x="696" y="4281"/>
                  </a:cubicBezTo>
                  <a:cubicBezTo>
                    <a:pt x="2481" y="4859"/>
                    <a:pt x="5763" y="9322"/>
                    <a:pt x="5737" y="10018"/>
                  </a:cubicBezTo>
                  <a:cubicBezTo>
                    <a:pt x="5672" y="11725"/>
                    <a:pt x="5934" y="15308"/>
                    <a:pt x="5934" y="15308"/>
                  </a:cubicBezTo>
                  <a:cubicBezTo>
                    <a:pt x="5934" y="15308"/>
                    <a:pt x="6104" y="15558"/>
                    <a:pt x="6472" y="15637"/>
                  </a:cubicBezTo>
                  <a:cubicBezTo>
                    <a:pt x="6570" y="15657"/>
                    <a:pt x="6653" y="15664"/>
                    <a:pt x="6722" y="15664"/>
                  </a:cubicBezTo>
                  <a:cubicBezTo>
                    <a:pt x="6929" y="15664"/>
                    <a:pt x="7011" y="15597"/>
                    <a:pt x="7011" y="15597"/>
                  </a:cubicBezTo>
                  <a:cubicBezTo>
                    <a:pt x="7011" y="15597"/>
                    <a:pt x="8126" y="10202"/>
                    <a:pt x="8021" y="9283"/>
                  </a:cubicBezTo>
                  <a:cubicBezTo>
                    <a:pt x="7930" y="8365"/>
                    <a:pt x="7050" y="5436"/>
                    <a:pt x="6564" y="3441"/>
                  </a:cubicBezTo>
                  <a:cubicBezTo>
                    <a:pt x="5842" y="421"/>
                    <a:pt x="4700" y="1"/>
                    <a:pt x="4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7880485" y="2831590"/>
              <a:ext cx="74432" cy="160719"/>
            </a:xfrm>
            <a:custGeom>
              <a:avLst/>
              <a:gdLst/>
              <a:ahLst/>
              <a:cxnLst/>
              <a:rect l="l" t="t" r="r" b="b"/>
              <a:pathLst>
                <a:path w="2141" h="4623" extrusionOk="0">
                  <a:moveTo>
                    <a:pt x="1399" y="1"/>
                  </a:moveTo>
                  <a:cubicBezTo>
                    <a:pt x="1079" y="1"/>
                    <a:pt x="793" y="223"/>
                    <a:pt x="723" y="549"/>
                  </a:cubicBezTo>
                  <a:lnTo>
                    <a:pt x="79" y="3805"/>
                  </a:lnTo>
                  <a:cubicBezTo>
                    <a:pt x="0" y="4173"/>
                    <a:pt x="236" y="4541"/>
                    <a:pt x="604" y="4607"/>
                  </a:cubicBezTo>
                  <a:cubicBezTo>
                    <a:pt x="652" y="4617"/>
                    <a:pt x="700" y="4622"/>
                    <a:pt x="747" y="4622"/>
                  </a:cubicBezTo>
                  <a:cubicBezTo>
                    <a:pt x="1062" y="4622"/>
                    <a:pt x="1348" y="4402"/>
                    <a:pt x="1405" y="4082"/>
                  </a:cubicBezTo>
                  <a:lnTo>
                    <a:pt x="2062" y="812"/>
                  </a:lnTo>
                  <a:cubicBezTo>
                    <a:pt x="2141" y="444"/>
                    <a:pt x="1891" y="90"/>
                    <a:pt x="1523" y="12"/>
                  </a:cubicBezTo>
                  <a:cubicBezTo>
                    <a:pt x="1481" y="4"/>
                    <a:pt x="1440" y="1"/>
                    <a:pt x="1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886812" y="2881235"/>
              <a:ext cx="35252" cy="29655"/>
            </a:xfrm>
            <a:custGeom>
              <a:avLst/>
              <a:gdLst/>
              <a:ahLst/>
              <a:cxnLst/>
              <a:rect l="l" t="t" r="r" b="b"/>
              <a:pathLst>
                <a:path w="1014" h="853" extrusionOk="0">
                  <a:moveTo>
                    <a:pt x="420" y="0"/>
                  </a:moveTo>
                  <a:cubicBezTo>
                    <a:pt x="159" y="0"/>
                    <a:pt x="0" y="649"/>
                    <a:pt x="94" y="802"/>
                  </a:cubicBezTo>
                  <a:cubicBezTo>
                    <a:pt x="116" y="837"/>
                    <a:pt x="160" y="852"/>
                    <a:pt x="216" y="852"/>
                  </a:cubicBezTo>
                  <a:cubicBezTo>
                    <a:pt x="435" y="852"/>
                    <a:pt x="848" y="625"/>
                    <a:pt x="921" y="448"/>
                  </a:cubicBezTo>
                  <a:cubicBezTo>
                    <a:pt x="1013" y="224"/>
                    <a:pt x="514" y="28"/>
                    <a:pt x="514" y="28"/>
                  </a:cubicBezTo>
                  <a:cubicBezTo>
                    <a:pt x="482" y="9"/>
                    <a:pt x="450" y="0"/>
                    <a:pt x="420"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7938438" y="2905362"/>
              <a:ext cx="10082" cy="41197"/>
            </a:xfrm>
            <a:custGeom>
              <a:avLst/>
              <a:gdLst/>
              <a:ahLst/>
              <a:cxnLst/>
              <a:rect l="l" t="t" r="r" b="b"/>
              <a:pathLst>
                <a:path w="290" h="1185" extrusionOk="0">
                  <a:moveTo>
                    <a:pt x="214" y="1"/>
                  </a:moveTo>
                  <a:cubicBezTo>
                    <a:pt x="162" y="1"/>
                    <a:pt x="131" y="39"/>
                    <a:pt x="119" y="108"/>
                  </a:cubicBezTo>
                  <a:cubicBezTo>
                    <a:pt x="92" y="187"/>
                    <a:pt x="1" y="659"/>
                    <a:pt x="1" y="659"/>
                  </a:cubicBezTo>
                  <a:lnTo>
                    <a:pt x="40" y="1119"/>
                  </a:lnTo>
                  <a:lnTo>
                    <a:pt x="159" y="1185"/>
                  </a:lnTo>
                  <a:cubicBezTo>
                    <a:pt x="159" y="1185"/>
                    <a:pt x="250" y="673"/>
                    <a:pt x="250" y="437"/>
                  </a:cubicBezTo>
                  <a:cubicBezTo>
                    <a:pt x="264" y="200"/>
                    <a:pt x="290" y="3"/>
                    <a:pt x="237" y="3"/>
                  </a:cubicBezTo>
                  <a:cubicBezTo>
                    <a:pt x="229" y="1"/>
                    <a:pt x="221" y="1"/>
                    <a:pt x="21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7773652" y="2658982"/>
              <a:ext cx="275721" cy="209563"/>
            </a:xfrm>
            <a:custGeom>
              <a:avLst/>
              <a:gdLst/>
              <a:ahLst/>
              <a:cxnLst/>
              <a:rect l="l" t="t" r="r" b="b"/>
              <a:pathLst>
                <a:path w="7931" h="6028" extrusionOk="0">
                  <a:moveTo>
                    <a:pt x="1826" y="0"/>
                  </a:moveTo>
                  <a:lnTo>
                    <a:pt x="1" y="5423"/>
                  </a:lnTo>
                  <a:cubicBezTo>
                    <a:pt x="1" y="5423"/>
                    <a:pt x="146" y="5419"/>
                    <a:pt x="410" y="5419"/>
                  </a:cubicBezTo>
                  <a:cubicBezTo>
                    <a:pt x="1406" y="5419"/>
                    <a:pt x="4095" y="5477"/>
                    <a:pt x="7104" y="6027"/>
                  </a:cubicBezTo>
                  <a:lnTo>
                    <a:pt x="7498" y="5029"/>
                  </a:lnTo>
                  <a:lnTo>
                    <a:pt x="7931" y="3926"/>
                  </a:lnTo>
                  <a:cubicBezTo>
                    <a:pt x="7931" y="3926"/>
                    <a:pt x="4123" y="2285"/>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7758147" y="2655819"/>
              <a:ext cx="80829" cy="195379"/>
            </a:xfrm>
            <a:custGeom>
              <a:avLst/>
              <a:gdLst/>
              <a:ahLst/>
              <a:cxnLst/>
              <a:rect l="l" t="t" r="r" b="b"/>
              <a:pathLst>
                <a:path w="2325" h="5620" extrusionOk="0">
                  <a:moveTo>
                    <a:pt x="2152" y="0"/>
                  </a:moveTo>
                  <a:cubicBezTo>
                    <a:pt x="1981" y="0"/>
                    <a:pt x="1819" y="108"/>
                    <a:pt x="1760" y="275"/>
                  </a:cubicBezTo>
                  <a:lnTo>
                    <a:pt x="105" y="4975"/>
                  </a:lnTo>
                  <a:cubicBezTo>
                    <a:pt x="0" y="5238"/>
                    <a:pt x="158" y="5540"/>
                    <a:pt x="434" y="5619"/>
                  </a:cubicBezTo>
                  <a:lnTo>
                    <a:pt x="2325" y="39"/>
                  </a:lnTo>
                  <a:cubicBezTo>
                    <a:pt x="2269" y="12"/>
                    <a:pt x="2210" y="0"/>
                    <a:pt x="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7984084" y="2775827"/>
              <a:ext cx="90876" cy="92649"/>
            </a:xfrm>
            <a:custGeom>
              <a:avLst/>
              <a:gdLst/>
              <a:ahLst/>
              <a:cxnLst/>
              <a:rect l="l" t="t" r="r" b="b"/>
              <a:pathLst>
                <a:path w="2614" h="2665" extrusionOk="0">
                  <a:moveTo>
                    <a:pt x="696" y="0"/>
                  </a:moveTo>
                  <a:lnTo>
                    <a:pt x="276" y="1484"/>
                  </a:lnTo>
                  <a:lnTo>
                    <a:pt x="276" y="1497"/>
                  </a:lnTo>
                  <a:lnTo>
                    <a:pt x="1" y="2469"/>
                  </a:lnTo>
                  <a:lnTo>
                    <a:pt x="1025" y="2640"/>
                  </a:lnTo>
                  <a:cubicBezTo>
                    <a:pt x="1021" y="2644"/>
                    <a:pt x="1113" y="2664"/>
                    <a:pt x="1252" y="2664"/>
                  </a:cubicBezTo>
                  <a:cubicBezTo>
                    <a:pt x="1556" y="2664"/>
                    <a:pt x="2082" y="2565"/>
                    <a:pt x="2298" y="1970"/>
                  </a:cubicBezTo>
                  <a:cubicBezTo>
                    <a:pt x="2338" y="1917"/>
                    <a:pt x="2350" y="1852"/>
                    <a:pt x="2364" y="1786"/>
                  </a:cubicBezTo>
                  <a:cubicBezTo>
                    <a:pt x="2613" y="709"/>
                    <a:pt x="2023" y="513"/>
                    <a:pt x="2023" y="513"/>
                  </a:cubicBez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6102672" y="2923718"/>
              <a:ext cx="539066" cy="1262248"/>
            </a:xfrm>
            <a:custGeom>
              <a:avLst/>
              <a:gdLst/>
              <a:ahLst/>
              <a:cxnLst/>
              <a:rect l="l" t="t" r="r" b="b"/>
              <a:pathLst>
                <a:path w="15506" h="36308" extrusionOk="0">
                  <a:moveTo>
                    <a:pt x="15506" y="0"/>
                  </a:moveTo>
                  <a:lnTo>
                    <a:pt x="3152" y="329"/>
                  </a:lnTo>
                  <a:lnTo>
                    <a:pt x="290" y="34240"/>
                  </a:lnTo>
                  <a:cubicBezTo>
                    <a:pt x="290" y="34240"/>
                    <a:pt x="1" y="36302"/>
                    <a:pt x="1524" y="36302"/>
                  </a:cubicBezTo>
                  <a:cubicBezTo>
                    <a:pt x="2364" y="36306"/>
                    <a:pt x="4036" y="36307"/>
                    <a:pt x="5891" y="36307"/>
                  </a:cubicBezTo>
                  <a:cubicBezTo>
                    <a:pt x="9603" y="36307"/>
                    <a:pt x="14049" y="36302"/>
                    <a:pt x="14049" y="36302"/>
                  </a:cubicBezTo>
                  <a:cubicBezTo>
                    <a:pt x="14049" y="36302"/>
                    <a:pt x="12145" y="35881"/>
                    <a:pt x="12171" y="34910"/>
                  </a:cubicBezTo>
                  <a:cubicBezTo>
                    <a:pt x="12197" y="33781"/>
                    <a:pt x="15506" y="0"/>
                    <a:pt x="1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6162920" y="2902268"/>
              <a:ext cx="530410" cy="1263012"/>
            </a:xfrm>
            <a:custGeom>
              <a:avLst/>
              <a:gdLst/>
              <a:ahLst/>
              <a:cxnLst/>
              <a:rect l="l" t="t" r="r" b="b"/>
              <a:pathLst>
                <a:path w="15257" h="36330" extrusionOk="0">
                  <a:moveTo>
                    <a:pt x="15257" y="1"/>
                  </a:moveTo>
                  <a:lnTo>
                    <a:pt x="2902" y="328"/>
                  </a:lnTo>
                  <a:lnTo>
                    <a:pt x="867" y="24432"/>
                  </a:lnTo>
                  <a:lnTo>
                    <a:pt x="684" y="26585"/>
                  </a:lnTo>
                  <a:lnTo>
                    <a:pt x="474" y="29132"/>
                  </a:lnTo>
                  <a:lnTo>
                    <a:pt x="302" y="31116"/>
                  </a:lnTo>
                  <a:lnTo>
                    <a:pt x="119" y="33360"/>
                  </a:lnTo>
                  <a:lnTo>
                    <a:pt x="40" y="34253"/>
                  </a:lnTo>
                  <a:cubicBezTo>
                    <a:pt x="40" y="34253"/>
                    <a:pt x="1" y="34463"/>
                    <a:pt x="14" y="34752"/>
                  </a:cubicBezTo>
                  <a:cubicBezTo>
                    <a:pt x="14" y="35356"/>
                    <a:pt x="211" y="36288"/>
                    <a:pt x="1274" y="36301"/>
                  </a:cubicBezTo>
                  <a:cubicBezTo>
                    <a:pt x="2732" y="36325"/>
                    <a:pt x="6735" y="36329"/>
                    <a:pt x="9852" y="36329"/>
                  </a:cubicBezTo>
                  <a:cubicBezTo>
                    <a:pt x="11984" y="36329"/>
                    <a:pt x="13701" y="36327"/>
                    <a:pt x="13904" y="36327"/>
                  </a:cubicBezTo>
                  <a:cubicBezTo>
                    <a:pt x="13720" y="36327"/>
                    <a:pt x="12145" y="36275"/>
                    <a:pt x="11948" y="35186"/>
                  </a:cubicBezTo>
                  <a:cubicBezTo>
                    <a:pt x="11935" y="35107"/>
                    <a:pt x="11922" y="35014"/>
                    <a:pt x="11922" y="34923"/>
                  </a:cubicBezTo>
                  <a:cubicBezTo>
                    <a:pt x="11922" y="34752"/>
                    <a:pt x="12001" y="33859"/>
                    <a:pt x="12119" y="32467"/>
                  </a:cubicBezTo>
                  <a:cubicBezTo>
                    <a:pt x="12158" y="32126"/>
                    <a:pt x="12185" y="31732"/>
                    <a:pt x="12224" y="31312"/>
                  </a:cubicBezTo>
                  <a:cubicBezTo>
                    <a:pt x="12302" y="30524"/>
                    <a:pt x="12381" y="29631"/>
                    <a:pt x="12474" y="28660"/>
                  </a:cubicBezTo>
                  <a:cubicBezTo>
                    <a:pt x="12500" y="28345"/>
                    <a:pt x="12539" y="28030"/>
                    <a:pt x="12565" y="27702"/>
                  </a:cubicBezTo>
                  <a:cubicBezTo>
                    <a:pt x="12670" y="26678"/>
                    <a:pt x="12775" y="25575"/>
                    <a:pt x="12880" y="24432"/>
                  </a:cubicBezTo>
                  <a:cubicBezTo>
                    <a:pt x="13865" y="14139"/>
                    <a:pt x="15257" y="1"/>
                    <a:pt x="15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5168363" y="2292907"/>
              <a:ext cx="2478014" cy="1555525"/>
            </a:xfrm>
            <a:custGeom>
              <a:avLst/>
              <a:gdLst/>
              <a:ahLst/>
              <a:cxnLst/>
              <a:rect l="l" t="t" r="r" b="b"/>
              <a:pathLst>
                <a:path w="71279" h="44744" extrusionOk="0">
                  <a:moveTo>
                    <a:pt x="0" y="1"/>
                  </a:moveTo>
                  <a:lnTo>
                    <a:pt x="6959" y="27927"/>
                  </a:lnTo>
                  <a:lnTo>
                    <a:pt x="7904" y="31746"/>
                  </a:lnTo>
                  <a:lnTo>
                    <a:pt x="11147" y="44744"/>
                  </a:lnTo>
                  <a:lnTo>
                    <a:pt x="71278" y="44744"/>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5135058" y="2292907"/>
              <a:ext cx="420865" cy="1589317"/>
            </a:xfrm>
            <a:custGeom>
              <a:avLst/>
              <a:gdLst/>
              <a:ahLst/>
              <a:cxnLst/>
              <a:rect l="l" t="t" r="r" b="b"/>
              <a:pathLst>
                <a:path w="12106" h="45716" extrusionOk="0">
                  <a:moveTo>
                    <a:pt x="958" y="1"/>
                  </a:moveTo>
                  <a:lnTo>
                    <a:pt x="0" y="329"/>
                  </a:lnTo>
                  <a:lnTo>
                    <a:pt x="10819" y="45715"/>
                  </a:lnTo>
                  <a:lnTo>
                    <a:pt x="12105" y="44744"/>
                  </a:lnTo>
                  <a:lnTo>
                    <a:pt x="9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5511146" y="3848397"/>
              <a:ext cx="2135232" cy="33826"/>
            </a:xfrm>
            <a:custGeom>
              <a:avLst/>
              <a:gdLst/>
              <a:ahLst/>
              <a:cxnLst/>
              <a:rect l="l" t="t" r="r" b="b"/>
              <a:pathLst>
                <a:path w="61419" h="973" extrusionOk="0">
                  <a:moveTo>
                    <a:pt x="1287" y="1"/>
                  </a:moveTo>
                  <a:lnTo>
                    <a:pt x="1" y="972"/>
                  </a:lnTo>
                  <a:lnTo>
                    <a:pt x="59764" y="972"/>
                  </a:lnTo>
                  <a:lnTo>
                    <a:pt x="61418" y="1"/>
                  </a:lnTo>
                  <a:close/>
                </a:path>
              </a:pathLst>
            </a:custGeom>
            <a:solidFill>
              <a:srgbClr val="99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6240967" y="4165176"/>
              <a:ext cx="449651" cy="21033"/>
            </a:xfrm>
            <a:custGeom>
              <a:avLst/>
              <a:gdLst/>
              <a:ahLst/>
              <a:cxnLst/>
              <a:rect l="l" t="t" r="r" b="b"/>
              <a:pathLst>
                <a:path w="12934" h="605" extrusionOk="0">
                  <a:moveTo>
                    <a:pt x="1" y="0"/>
                  </a:moveTo>
                  <a:lnTo>
                    <a:pt x="1" y="604"/>
                  </a:lnTo>
                  <a:lnTo>
                    <a:pt x="12933" y="604"/>
                  </a:lnTo>
                  <a:lnTo>
                    <a:pt x="129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5168363" y="2292907"/>
              <a:ext cx="2398124" cy="1250184"/>
            </a:xfrm>
            <a:custGeom>
              <a:avLst/>
              <a:gdLst/>
              <a:ahLst/>
              <a:cxnLst/>
              <a:rect l="l" t="t" r="r" b="b"/>
              <a:pathLst>
                <a:path w="68981" h="35961" extrusionOk="0">
                  <a:moveTo>
                    <a:pt x="0" y="1"/>
                  </a:moveTo>
                  <a:lnTo>
                    <a:pt x="8954" y="35961"/>
                  </a:lnTo>
                  <a:lnTo>
                    <a:pt x="68980" y="35961"/>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253711" y="2360038"/>
              <a:ext cx="2215087" cy="1129202"/>
            </a:xfrm>
            <a:custGeom>
              <a:avLst/>
              <a:gdLst/>
              <a:ahLst/>
              <a:cxnLst/>
              <a:rect l="l" t="t" r="r" b="b"/>
              <a:pathLst>
                <a:path w="63716" h="32481" extrusionOk="0">
                  <a:moveTo>
                    <a:pt x="1" y="0"/>
                  </a:moveTo>
                  <a:lnTo>
                    <a:pt x="972" y="3847"/>
                  </a:lnTo>
                  <a:lnTo>
                    <a:pt x="1379" y="5488"/>
                  </a:lnTo>
                  <a:lnTo>
                    <a:pt x="1865" y="7405"/>
                  </a:lnTo>
                  <a:lnTo>
                    <a:pt x="2942" y="11711"/>
                  </a:lnTo>
                  <a:lnTo>
                    <a:pt x="3047" y="12131"/>
                  </a:lnTo>
                  <a:lnTo>
                    <a:pt x="5095" y="20258"/>
                  </a:lnTo>
                  <a:lnTo>
                    <a:pt x="5410" y="21506"/>
                  </a:lnTo>
                  <a:lnTo>
                    <a:pt x="6172" y="24564"/>
                  </a:lnTo>
                  <a:lnTo>
                    <a:pt x="8154" y="32481"/>
                  </a:lnTo>
                  <a:lnTo>
                    <a:pt x="63716" y="32481"/>
                  </a:lnTo>
                  <a:lnTo>
                    <a:pt x="63152" y="30393"/>
                  </a:lnTo>
                  <a:lnTo>
                    <a:pt x="60736" y="21650"/>
                  </a:lnTo>
                  <a:lnTo>
                    <a:pt x="60605" y="21151"/>
                  </a:lnTo>
                  <a:lnTo>
                    <a:pt x="60302" y="20074"/>
                  </a:lnTo>
                  <a:lnTo>
                    <a:pt x="56810" y="7405"/>
                  </a:lnTo>
                  <a:lnTo>
                    <a:pt x="56285" y="5488"/>
                  </a:lnTo>
                  <a:lnTo>
                    <a:pt x="55826" y="3847"/>
                  </a:lnTo>
                  <a:lnTo>
                    <a:pt x="54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253711" y="2360038"/>
              <a:ext cx="1940791" cy="133741"/>
            </a:xfrm>
            <a:custGeom>
              <a:avLst/>
              <a:gdLst/>
              <a:ahLst/>
              <a:cxnLst/>
              <a:rect l="l" t="t" r="r" b="b"/>
              <a:pathLst>
                <a:path w="55826" h="3847" extrusionOk="0">
                  <a:moveTo>
                    <a:pt x="1" y="0"/>
                  </a:moveTo>
                  <a:lnTo>
                    <a:pt x="972" y="3847"/>
                  </a:lnTo>
                  <a:lnTo>
                    <a:pt x="55826" y="3847"/>
                  </a:lnTo>
                  <a:lnTo>
                    <a:pt x="54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330402" y="2403842"/>
              <a:ext cx="37894" cy="33340"/>
            </a:xfrm>
            <a:custGeom>
              <a:avLst/>
              <a:gdLst/>
              <a:ahLst/>
              <a:cxnLst/>
              <a:rect l="l" t="t" r="r" b="b"/>
              <a:pathLst>
                <a:path w="1090" h="959" extrusionOk="0">
                  <a:moveTo>
                    <a:pt x="421" y="1"/>
                  </a:moveTo>
                  <a:cubicBezTo>
                    <a:pt x="158" y="1"/>
                    <a:pt x="1" y="211"/>
                    <a:pt x="66" y="473"/>
                  </a:cubicBezTo>
                  <a:cubicBezTo>
                    <a:pt x="132" y="748"/>
                    <a:pt x="407" y="958"/>
                    <a:pt x="670" y="958"/>
                  </a:cubicBezTo>
                  <a:cubicBezTo>
                    <a:pt x="932" y="958"/>
                    <a:pt x="1090" y="748"/>
                    <a:pt x="1025" y="473"/>
                  </a:cubicBezTo>
                  <a:cubicBezTo>
                    <a:pt x="958" y="211"/>
                    <a:pt x="696"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86096" y="2403842"/>
              <a:ext cx="37894" cy="33340"/>
            </a:xfrm>
            <a:custGeom>
              <a:avLst/>
              <a:gdLst/>
              <a:ahLst/>
              <a:cxnLst/>
              <a:rect l="l" t="t" r="r" b="b"/>
              <a:pathLst>
                <a:path w="1090" h="959" extrusionOk="0">
                  <a:moveTo>
                    <a:pt x="420" y="1"/>
                  </a:moveTo>
                  <a:cubicBezTo>
                    <a:pt x="158" y="1"/>
                    <a:pt x="0" y="211"/>
                    <a:pt x="65" y="473"/>
                  </a:cubicBezTo>
                  <a:cubicBezTo>
                    <a:pt x="132" y="748"/>
                    <a:pt x="394" y="958"/>
                    <a:pt x="657" y="958"/>
                  </a:cubicBezTo>
                  <a:cubicBezTo>
                    <a:pt x="932" y="958"/>
                    <a:pt x="1090" y="748"/>
                    <a:pt x="1024" y="473"/>
                  </a:cubicBezTo>
                  <a:cubicBezTo>
                    <a:pt x="958" y="211"/>
                    <a:pt x="683"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5445857" y="2403842"/>
              <a:ext cx="37929" cy="33340"/>
            </a:xfrm>
            <a:custGeom>
              <a:avLst/>
              <a:gdLst/>
              <a:ahLst/>
              <a:cxnLst/>
              <a:rect l="l" t="t" r="r" b="b"/>
              <a:pathLst>
                <a:path w="1091" h="959" extrusionOk="0">
                  <a:moveTo>
                    <a:pt x="421" y="1"/>
                  </a:moveTo>
                  <a:cubicBezTo>
                    <a:pt x="158" y="1"/>
                    <a:pt x="1" y="211"/>
                    <a:pt x="67" y="473"/>
                  </a:cubicBezTo>
                  <a:cubicBezTo>
                    <a:pt x="132" y="748"/>
                    <a:pt x="395" y="958"/>
                    <a:pt x="657" y="958"/>
                  </a:cubicBezTo>
                  <a:cubicBezTo>
                    <a:pt x="933" y="958"/>
                    <a:pt x="1091" y="748"/>
                    <a:pt x="1025" y="473"/>
                  </a:cubicBezTo>
                  <a:cubicBezTo>
                    <a:pt x="960" y="211"/>
                    <a:pt x="683"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6660442" y="831560"/>
              <a:ext cx="414920" cy="756591"/>
            </a:xfrm>
            <a:custGeom>
              <a:avLst/>
              <a:gdLst/>
              <a:ahLst/>
              <a:cxnLst/>
              <a:rect l="l" t="t" r="r" b="b"/>
              <a:pathLst>
                <a:path w="11935" h="21763" extrusionOk="0">
                  <a:moveTo>
                    <a:pt x="10225" y="1"/>
                  </a:moveTo>
                  <a:cubicBezTo>
                    <a:pt x="10127" y="1"/>
                    <a:pt x="10027" y="43"/>
                    <a:pt x="9952" y="141"/>
                  </a:cubicBezTo>
                  <a:lnTo>
                    <a:pt x="276" y="13099"/>
                  </a:lnTo>
                  <a:cubicBezTo>
                    <a:pt x="0" y="13463"/>
                    <a:pt x="274" y="13957"/>
                    <a:pt x="698" y="13957"/>
                  </a:cubicBezTo>
                  <a:cubicBezTo>
                    <a:pt x="719" y="13957"/>
                    <a:pt x="741" y="13956"/>
                    <a:pt x="762" y="13953"/>
                  </a:cubicBezTo>
                  <a:lnTo>
                    <a:pt x="5567" y="13362"/>
                  </a:lnTo>
                  <a:lnTo>
                    <a:pt x="2705" y="21213"/>
                  </a:lnTo>
                  <a:cubicBezTo>
                    <a:pt x="2602" y="21511"/>
                    <a:pt x="2849" y="21762"/>
                    <a:pt x="3110" y="21762"/>
                  </a:cubicBezTo>
                  <a:cubicBezTo>
                    <a:pt x="3217" y="21762"/>
                    <a:pt x="3326" y="21720"/>
                    <a:pt x="3414" y="21620"/>
                  </a:cubicBezTo>
                  <a:cubicBezTo>
                    <a:pt x="5659" y="18981"/>
                    <a:pt x="9125" y="13677"/>
                    <a:pt x="11449" y="10972"/>
                  </a:cubicBezTo>
                  <a:cubicBezTo>
                    <a:pt x="11934" y="10408"/>
                    <a:pt x="11528" y="9554"/>
                    <a:pt x="10793" y="9554"/>
                  </a:cubicBezTo>
                  <a:lnTo>
                    <a:pt x="6551" y="9554"/>
                  </a:lnTo>
                  <a:lnTo>
                    <a:pt x="10556" y="495"/>
                  </a:lnTo>
                  <a:cubicBezTo>
                    <a:pt x="10676" y="229"/>
                    <a:pt x="10454" y="1"/>
                    <a:pt x="10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5900062" y="1552412"/>
              <a:ext cx="234733" cy="597854"/>
            </a:xfrm>
            <a:custGeom>
              <a:avLst/>
              <a:gdLst/>
              <a:ahLst/>
              <a:cxnLst/>
              <a:rect l="l" t="t" r="r" b="b"/>
              <a:pathLst>
                <a:path w="6752" h="17197" extrusionOk="0">
                  <a:moveTo>
                    <a:pt x="1885" y="1"/>
                  </a:moveTo>
                  <a:cubicBezTo>
                    <a:pt x="1760" y="1"/>
                    <a:pt x="1634" y="79"/>
                    <a:pt x="1614" y="242"/>
                  </a:cubicBezTo>
                  <a:lnTo>
                    <a:pt x="38" y="12452"/>
                  </a:lnTo>
                  <a:cubicBezTo>
                    <a:pt x="0" y="12721"/>
                    <a:pt x="208" y="12919"/>
                    <a:pt x="435" y="12919"/>
                  </a:cubicBezTo>
                  <a:cubicBezTo>
                    <a:pt x="519" y="12919"/>
                    <a:pt x="605" y="12893"/>
                    <a:pt x="682" y="12833"/>
                  </a:cubicBezTo>
                  <a:lnTo>
                    <a:pt x="3650" y="10654"/>
                  </a:lnTo>
                  <a:lnTo>
                    <a:pt x="4686" y="16929"/>
                  </a:lnTo>
                  <a:cubicBezTo>
                    <a:pt x="4720" y="17108"/>
                    <a:pt x="4860" y="17196"/>
                    <a:pt x="4999" y="17196"/>
                  </a:cubicBezTo>
                  <a:cubicBezTo>
                    <a:pt x="5135" y="17196"/>
                    <a:pt x="5271" y="17111"/>
                    <a:pt x="5304" y="16942"/>
                  </a:cubicBezTo>
                  <a:cubicBezTo>
                    <a:pt x="5815" y="14356"/>
                    <a:pt x="6130" y="9537"/>
                    <a:pt x="6669" y="6859"/>
                  </a:cubicBezTo>
                  <a:cubicBezTo>
                    <a:pt x="6751" y="6427"/>
                    <a:pt x="6407" y="6076"/>
                    <a:pt x="6021" y="6076"/>
                  </a:cubicBezTo>
                  <a:cubicBezTo>
                    <a:pt x="5914" y="6076"/>
                    <a:pt x="5803" y="6103"/>
                    <a:pt x="5698" y="6163"/>
                  </a:cubicBezTo>
                  <a:lnTo>
                    <a:pt x="2888" y="7751"/>
                  </a:lnTo>
                  <a:lnTo>
                    <a:pt x="2153" y="242"/>
                  </a:lnTo>
                  <a:cubicBezTo>
                    <a:pt x="2140" y="83"/>
                    <a:pt x="2012" y="1"/>
                    <a:pt x="1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5657367" y="1730096"/>
              <a:ext cx="2092610" cy="1927719"/>
            </a:xfrm>
            <a:custGeom>
              <a:avLst/>
              <a:gdLst/>
              <a:ahLst/>
              <a:cxnLst/>
              <a:rect l="l" t="t" r="r" b="b"/>
              <a:pathLst>
                <a:path w="60193" h="55450" extrusionOk="0">
                  <a:moveTo>
                    <a:pt x="26308" y="1"/>
                  </a:moveTo>
                  <a:cubicBezTo>
                    <a:pt x="24515" y="1"/>
                    <a:pt x="22734" y="980"/>
                    <a:pt x="21895" y="2864"/>
                  </a:cubicBezTo>
                  <a:lnTo>
                    <a:pt x="1440" y="48644"/>
                  </a:lnTo>
                  <a:cubicBezTo>
                    <a:pt x="1" y="51876"/>
                    <a:pt x="2399" y="55449"/>
                    <a:pt x="5843" y="55449"/>
                  </a:cubicBezTo>
                  <a:cubicBezTo>
                    <a:pt x="5980" y="55449"/>
                    <a:pt x="6118" y="55444"/>
                    <a:pt x="6258" y="55432"/>
                  </a:cubicBezTo>
                  <a:lnTo>
                    <a:pt x="54534" y="51362"/>
                  </a:lnTo>
                  <a:cubicBezTo>
                    <a:pt x="58210" y="51047"/>
                    <a:pt x="60192" y="46924"/>
                    <a:pt x="58158" y="43866"/>
                  </a:cubicBezTo>
                  <a:lnTo>
                    <a:pt x="30324" y="2155"/>
                  </a:lnTo>
                  <a:cubicBezTo>
                    <a:pt x="29354" y="704"/>
                    <a:pt x="27827" y="1"/>
                    <a:pt x="26308" y="1"/>
                  </a:cubicBezTo>
                  <a:close/>
                </a:path>
              </a:pathLst>
            </a:custGeom>
            <a:solidFill>
              <a:srgbClr val="E3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5615232" y="1666268"/>
              <a:ext cx="2168988" cy="2055203"/>
            </a:xfrm>
            <a:custGeom>
              <a:avLst/>
              <a:gdLst/>
              <a:ahLst/>
              <a:cxnLst/>
              <a:rect l="l" t="t" r="r" b="b"/>
              <a:pathLst>
                <a:path w="62390" h="59117" extrusionOk="0">
                  <a:moveTo>
                    <a:pt x="27529" y="3665"/>
                  </a:moveTo>
                  <a:cubicBezTo>
                    <a:pt x="28531" y="3665"/>
                    <a:pt x="29444" y="4155"/>
                    <a:pt x="30013" y="5002"/>
                  </a:cubicBezTo>
                  <a:lnTo>
                    <a:pt x="57833" y="46713"/>
                  </a:lnTo>
                  <a:cubicBezTo>
                    <a:pt x="58437" y="47605"/>
                    <a:pt x="58516" y="48720"/>
                    <a:pt x="58043" y="49679"/>
                  </a:cubicBezTo>
                  <a:cubicBezTo>
                    <a:pt x="57584" y="50651"/>
                    <a:pt x="56665" y="51281"/>
                    <a:pt x="55601" y="51373"/>
                  </a:cubicBezTo>
                  <a:lnTo>
                    <a:pt x="7312" y="55443"/>
                  </a:lnTo>
                  <a:cubicBezTo>
                    <a:pt x="7234" y="55448"/>
                    <a:pt x="7156" y="55451"/>
                    <a:pt x="7078" y="55451"/>
                  </a:cubicBezTo>
                  <a:cubicBezTo>
                    <a:pt x="6102" y="55451"/>
                    <a:pt x="5193" y="54997"/>
                    <a:pt x="4622" y="54182"/>
                  </a:cubicBezTo>
                  <a:cubicBezTo>
                    <a:pt x="3991" y="53316"/>
                    <a:pt x="3886" y="52200"/>
                    <a:pt x="4319" y="51229"/>
                  </a:cubicBezTo>
                  <a:lnTo>
                    <a:pt x="24774" y="5448"/>
                  </a:lnTo>
                  <a:cubicBezTo>
                    <a:pt x="25234" y="4438"/>
                    <a:pt x="26166" y="3781"/>
                    <a:pt x="27269" y="3676"/>
                  </a:cubicBezTo>
                  <a:cubicBezTo>
                    <a:pt x="27356" y="3669"/>
                    <a:pt x="27442" y="3665"/>
                    <a:pt x="27529" y="3665"/>
                  </a:cubicBezTo>
                  <a:close/>
                  <a:moveTo>
                    <a:pt x="27546" y="1"/>
                  </a:moveTo>
                  <a:cubicBezTo>
                    <a:pt x="27350" y="1"/>
                    <a:pt x="27152" y="9"/>
                    <a:pt x="26954" y="26"/>
                  </a:cubicBezTo>
                  <a:cubicBezTo>
                    <a:pt x="24499" y="236"/>
                    <a:pt x="22437" y="1707"/>
                    <a:pt x="21427" y="3951"/>
                  </a:cubicBezTo>
                  <a:lnTo>
                    <a:pt x="984" y="49732"/>
                  </a:lnTo>
                  <a:cubicBezTo>
                    <a:pt x="0" y="51898"/>
                    <a:pt x="249" y="54366"/>
                    <a:pt x="1628" y="56309"/>
                  </a:cubicBezTo>
                  <a:cubicBezTo>
                    <a:pt x="2895" y="58095"/>
                    <a:pt x="4894" y="59116"/>
                    <a:pt x="7055" y="59116"/>
                  </a:cubicBezTo>
                  <a:cubicBezTo>
                    <a:pt x="7244" y="59116"/>
                    <a:pt x="7436" y="59108"/>
                    <a:pt x="7628" y="59092"/>
                  </a:cubicBezTo>
                  <a:lnTo>
                    <a:pt x="55904" y="55022"/>
                  </a:lnTo>
                  <a:cubicBezTo>
                    <a:pt x="58279" y="54826"/>
                    <a:pt x="60315" y="53421"/>
                    <a:pt x="61352" y="51281"/>
                  </a:cubicBezTo>
                  <a:cubicBezTo>
                    <a:pt x="62389" y="49128"/>
                    <a:pt x="62206" y="46661"/>
                    <a:pt x="60893" y="44678"/>
                  </a:cubicBezTo>
                  <a:lnTo>
                    <a:pt x="33059" y="2967"/>
                  </a:lnTo>
                  <a:cubicBezTo>
                    <a:pt x="31804" y="1085"/>
                    <a:pt x="29773" y="1"/>
                    <a:pt x="27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6437703" y="2139558"/>
              <a:ext cx="413564" cy="1269305"/>
            </a:xfrm>
            <a:custGeom>
              <a:avLst/>
              <a:gdLst/>
              <a:ahLst/>
              <a:cxnLst/>
              <a:rect l="l" t="t" r="r" b="b"/>
              <a:pathLst>
                <a:path w="11896" h="36511" extrusionOk="0">
                  <a:moveTo>
                    <a:pt x="8928" y="0"/>
                  </a:moveTo>
                  <a:lnTo>
                    <a:pt x="1" y="749"/>
                  </a:lnTo>
                  <a:lnTo>
                    <a:pt x="2980" y="24434"/>
                  </a:lnTo>
                  <a:lnTo>
                    <a:pt x="9939" y="23843"/>
                  </a:lnTo>
                  <a:lnTo>
                    <a:pt x="8928" y="0"/>
                  </a:lnTo>
                  <a:close/>
                  <a:moveTo>
                    <a:pt x="7359" y="27833"/>
                  </a:moveTo>
                  <a:cubicBezTo>
                    <a:pt x="7170" y="27833"/>
                    <a:pt x="6975" y="27842"/>
                    <a:pt x="6775" y="27860"/>
                  </a:cubicBezTo>
                  <a:cubicBezTo>
                    <a:pt x="6066" y="27913"/>
                    <a:pt x="5436" y="28084"/>
                    <a:pt x="4885" y="28347"/>
                  </a:cubicBezTo>
                  <a:cubicBezTo>
                    <a:pt x="4333" y="28609"/>
                    <a:pt x="3861" y="28951"/>
                    <a:pt x="3493" y="29371"/>
                  </a:cubicBezTo>
                  <a:cubicBezTo>
                    <a:pt x="3112" y="29791"/>
                    <a:pt x="2837" y="30276"/>
                    <a:pt x="2665" y="30827"/>
                  </a:cubicBezTo>
                  <a:cubicBezTo>
                    <a:pt x="2482" y="31379"/>
                    <a:pt x="2429" y="31957"/>
                    <a:pt x="2482" y="32574"/>
                  </a:cubicBezTo>
                  <a:cubicBezTo>
                    <a:pt x="2534" y="33204"/>
                    <a:pt x="2692" y="33767"/>
                    <a:pt x="2954" y="34266"/>
                  </a:cubicBezTo>
                  <a:cubicBezTo>
                    <a:pt x="3217" y="34765"/>
                    <a:pt x="3572" y="35185"/>
                    <a:pt x="4004" y="35540"/>
                  </a:cubicBezTo>
                  <a:cubicBezTo>
                    <a:pt x="4451" y="35894"/>
                    <a:pt x="4963" y="36157"/>
                    <a:pt x="5554" y="36328"/>
                  </a:cubicBezTo>
                  <a:cubicBezTo>
                    <a:pt x="5991" y="36445"/>
                    <a:pt x="6457" y="36511"/>
                    <a:pt x="6963" y="36511"/>
                  </a:cubicBezTo>
                  <a:cubicBezTo>
                    <a:pt x="7140" y="36511"/>
                    <a:pt x="7323" y="36502"/>
                    <a:pt x="7510" y="36486"/>
                  </a:cubicBezTo>
                  <a:cubicBezTo>
                    <a:pt x="8219" y="36419"/>
                    <a:pt x="8862" y="36262"/>
                    <a:pt x="9414" y="35999"/>
                  </a:cubicBezTo>
                  <a:cubicBezTo>
                    <a:pt x="9979" y="35724"/>
                    <a:pt x="10451" y="35383"/>
                    <a:pt x="10819" y="34963"/>
                  </a:cubicBezTo>
                  <a:cubicBezTo>
                    <a:pt x="11199" y="34542"/>
                    <a:pt x="11475" y="34070"/>
                    <a:pt x="11646" y="33531"/>
                  </a:cubicBezTo>
                  <a:cubicBezTo>
                    <a:pt x="11829" y="32994"/>
                    <a:pt x="11896" y="32417"/>
                    <a:pt x="11843" y="31786"/>
                  </a:cubicBezTo>
                  <a:cubicBezTo>
                    <a:pt x="11791" y="31169"/>
                    <a:pt x="11619" y="30605"/>
                    <a:pt x="11357" y="30092"/>
                  </a:cubicBezTo>
                  <a:cubicBezTo>
                    <a:pt x="11094" y="29581"/>
                    <a:pt x="10740" y="29147"/>
                    <a:pt x="10306" y="28806"/>
                  </a:cubicBezTo>
                  <a:cubicBezTo>
                    <a:pt x="9860" y="28452"/>
                    <a:pt x="9349" y="28189"/>
                    <a:pt x="8745" y="28018"/>
                  </a:cubicBezTo>
                  <a:cubicBezTo>
                    <a:pt x="8317" y="27895"/>
                    <a:pt x="7855" y="27833"/>
                    <a:pt x="7359" y="278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5481456" y="2982505"/>
              <a:ext cx="41614" cy="63133"/>
            </a:xfrm>
            <a:custGeom>
              <a:avLst/>
              <a:gdLst/>
              <a:ahLst/>
              <a:cxnLst/>
              <a:rect l="l" t="t" r="r" b="b"/>
              <a:pathLst>
                <a:path w="1197" h="1816" extrusionOk="0">
                  <a:moveTo>
                    <a:pt x="812" y="1"/>
                  </a:moveTo>
                  <a:cubicBezTo>
                    <a:pt x="696" y="1"/>
                    <a:pt x="345" y="400"/>
                    <a:pt x="251" y="555"/>
                  </a:cubicBezTo>
                  <a:cubicBezTo>
                    <a:pt x="158" y="712"/>
                    <a:pt x="1" y="1054"/>
                    <a:pt x="1" y="1054"/>
                  </a:cubicBezTo>
                  <a:lnTo>
                    <a:pt x="303" y="1815"/>
                  </a:lnTo>
                  <a:cubicBezTo>
                    <a:pt x="1051" y="1605"/>
                    <a:pt x="894" y="1250"/>
                    <a:pt x="1051" y="1054"/>
                  </a:cubicBezTo>
                  <a:cubicBezTo>
                    <a:pt x="1196" y="844"/>
                    <a:pt x="907" y="135"/>
                    <a:pt x="841" y="16"/>
                  </a:cubicBezTo>
                  <a:cubicBezTo>
                    <a:pt x="835" y="6"/>
                    <a:pt x="825" y="1"/>
                    <a:pt x="81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5190265" y="2944264"/>
              <a:ext cx="309061" cy="186723"/>
            </a:xfrm>
            <a:custGeom>
              <a:avLst/>
              <a:gdLst/>
              <a:ahLst/>
              <a:cxnLst/>
              <a:rect l="l" t="t" r="r" b="b"/>
              <a:pathLst>
                <a:path w="8890" h="5371" extrusionOk="0">
                  <a:moveTo>
                    <a:pt x="0" y="0"/>
                  </a:moveTo>
                  <a:lnTo>
                    <a:pt x="814" y="4057"/>
                  </a:lnTo>
                  <a:cubicBezTo>
                    <a:pt x="814" y="4057"/>
                    <a:pt x="2038" y="5370"/>
                    <a:pt x="4624" y="5370"/>
                  </a:cubicBezTo>
                  <a:cubicBezTo>
                    <a:pt x="4650" y="5370"/>
                    <a:pt x="4675" y="5370"/>
                    <a:pt x="4701" y="5370"/>
                  </a:cubicBezTo>
                  <a:cubicBezTo>
                    <a:pt x="6381" y="5357"/>
                    <a:pt x="8758" y="3125"/>
                    <a:pt x="8758" y="3125"/>
                  </a:cubicBezTo>
                  <a:cubicBezTo>
                    <a:pt x="8889" y="2560"/>
                    <a:pt x="8403" y="2101"/>
                    <a:pt x="8403" y="2101"/>
                  </a:cubicBezTo>
                  <a:cubicBezTo>
                    <a:pt x="8403" y="2101"/>
                    <a:pt x="6539" y="2691"/>
                    <a:pt x="5371" y="2928"/>
                  </a:cubicBezTo>
                  <a:cubicBezTo>
                    <a:pt x="5306" y="2940"/>
                    <a:pt x="5237" y="2946"/>
                    <a:pt x="5163" y="2946"/>
                  </a:cubicBezTo>
                  <a:cubicBezTo>
                    <a:pt x="3536" y="2946"/>
                    <a:pt x="1" y="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4950178" y="3354108"/>
              <a:ext cx="260668" cy="782804"/>
            </a:xfrm>
            <a:custGeom>
              <a:avLst/>
              <a:gdLst/>
              <a:ahLst/>
              <a:cxnLst/>
              <a:rect l="l" t="t" r="r" b="b"/>
              <a:pathLst>
                <a:path w="7498" h="22517" extrusionOk="0">
                  <a:moveTo>
                    <a:pt x="1208" y="0"/>
                  </a:moveTo>
                  <a:cubicBezTo>
                    <a:pt x="1208" y="1"/>
                    <a:pt x="1984" y="8573"/>
                    <a:pt x="986" y="11855"/>
                  </a:cubicBezTo>
                  <a:cubicBezTo>
                    <a:pt x="854" y="12315"/>
                    <a:pt x="736" y="12853"/>
                    <a:pt x="631" y="13431"/>
                  </a:cubicBezTo>
                  <a:cubicBezTo>
                    <a:pt x="1" y="17002"/>
                    <a:pt x="14" y="22294"/>
                    <a:pt x="14" y="22294"/>
                  </a:cubicBezTo>
                  <a:cubicBezTo>
                    <a:pt x="14" y="22294"/>
                    <a:pt x="683" y="22516"/>
                    <a:pt x="1208" y="22516"/>
                  </a:cubicBezTo>
                  <a:cubicBezTo>
                    <a:pt x="1800" y="22516"/>
                    <a:pt x="2325" y="22359"/>
                    <a:pt x="2325" y="22359"/>
                  </a:cubicBezTo>
                  <a:cubicBezTo>
                    <a:pt x="2325" y="22359"/>
                    <a:pt x="2456" y="21138"/>
                    <a:pt x="3152" y="18460"/>
                  </a:cubicBezTo>
                  <a:cubicBezTo>
                    <a:pt x="3507" y="17042"/>
                    <a:pt x="4032" y="15243"/>
                    <a:pt x="4767" y="12985"/>
                  </a:cubicBezTo>
                  <a:cubicBezTo>
                    <a:pt x="6815" y="6775"/>
                    <a:pt x="7432" y="3125"/>
                    <a:pt x="7484" y="2784"/>
                  </a:cubicBezTo>
                  <a:cubicBezTo>
                    <a:pt x="7498" y="2770"/>
                    <a:pt x="7498" y="2757"/>
                    <a:pt x="7498" y="2757"/>
                  </a:cubicBezTo>
                  <a:lnTo>
                    <a:pt x="7484" y="2757"/>
                  </a:lnTo>
                  <a:lnTo>
                    <a:pt x="1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5125915" y="4104824"/>
              <a:ext cx="154322" cy="84097"/>
            </a:xfrm>
            <a:custGeom>
              <a:avLst/>
              <a:gdLst/>
              <a:ahLst/>
              <a:cxnLst/>
              <a:rect l="l" t="t" r="r" b="b"/>
              <a:pathLst>
                <a:path w="4439" h="2419" extrusionOk="0">
                  <a:moveTo>
                    <a:pt x="1165" y="1"/>
                  </a:moveTo>
                  <a:cubicBezTo>
                    <a:pt x="648" y="1"/>
                    <a:pt x="1" y="581"/>
                    <a:pt x="1" y="581"/>
                  </a:cubicBezTo>
                  <a:cubicBezTo>
                    <a:pt x="1" y="581"/>
                    <a:pt x="106" y="2380"/>
                    <a:pt x="460" y="2406"/>
                  </a:cubicBezTo>
                  <a:cubicBezTo>
                    <a:pt x="512" y="2419"/>
                    <a:pt x="2233" y="2419"/>
                    <a:pt x="2233" y="2419"/>
                  </a:cubicBezTo>
                  <a:lnTo>
                    <a:pt x="4438" y="2406"/>
                  </a:lnTo>
                  <a:cubicBezTo>
                    <a:pt x="4438" y="2406"/>
                    <a:pt x="4425" y="1868"/>
                    <a:pt x="3782" y="1763"/>
                  </a:cubicBezTo>
                  <a:cubicBezTo>
                    <a:pt x="3138" y="1645"/>
                    <a:pt x="2061" y="1198"/>
                    <a:pt x="1668" y="345"/>
                  </a:cubicBezTo>
                  <a:cubicBezTo>
                    <a:pt x="1552" y="92"/>
                    <a:pt x="1369"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5017309" y="3360922"/>
              <a:ext cx="235046" cy="776407"/>
            </a:xfrm>
            <a:custGeom>
              <a:avLst/>
              <a:gdLst/>
              <a:ahLst/>
              <a:cxnLst/>
              <a:rect l="l" t="t" r="r" b="b"/>
              <a:pathLst>
                <a:path w="6761" h="22333" extrusionOk="0">
                  <a:moveTo>
                    <a:pt x="6682" y="1"/>
                  </a:moveTo>
                  <a:lnTo>
                    <a:pt x="0" y="224"/>
                  </a:lnTo>
                  <a:cubicBezTo>
                    <a:pt x="0" y="224"/>
                    <a:pt x="2284" y="8522"/>
                    <a:pt x="1891" y="11936"/>
                  </a:cubicBezTo>
                  <a:cubicBezTo>
                    <a:pt x="1497" y="15349"/>
                    <a:pt x="2875" y="22163"/>
                    <a:pt x="2875" y="22163"/>
                  </a:cubicBezTo>
                  <a:cubicBezTo>
                    <a:pt x="2875" y="22163"/>
                    <a:pt x="3403" y="22332"/>
                    <a:pt x="3982" y="22332"/>
                  </a:cubicBezTo>
                  <a:cubicBezTo>
                    <a:pt x="4067" y="22332"/>
                    <a:pt x="4154" y="22329"/>
                    <a:pt x="4240" y="22320"/>
                  </a:cubicBezTo>
                  <a:cubicBezTo>
                    <a:pt x="4516" y="22308"/>
                    <a:pt x="5173" y="22084"/>
                    <a:pt x="5173" y="22084"/>
                  </a:cubicBezTo>
                  <a:cubicBezTo>
                    <a:pt x="5173" y="22084"/>
                    <a:pt x="4844" y="19196"/>
                    <a:pt x="5803" y="12382"/>
                  </a:cubicBezTo>
                  <a:cubicBezTo>
                    <a:pt x="6761" y="5555"/>
                    <a:pt x="6682" y="1"/>
                    <a:pt x="6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5094870" y="2813721"/>
              <a:ext cx="90876" cy="123694"/>
            </a:xfrm>
            <a:custGeom>
              <a:avLst/>
              <a:gdLst/>
              <a:ahLst/>
              <a:cxnLst/>
              <a:rect l="l" t="t" r="r" b="b"/>
              <a:pathLst>
                <a:path w="2614" h="3558" extrusionOk="0">
                  <a:moveTo>
                    <a:pt x="290" y="1"/>
                  </a:moveTo>
                  <a:cubicBezTo>
                    <a:pt x="290" y="13"/>
                    <a:pt x="342" y="512"/>
                    <a:pt x="342" y="578"/>
                  </a:cubicBezTo>
                  <a:cubicBezTo>
                    <a:pt x="460" y="1877"/>
                    <a:pt x="1" y="2744"/>
                    <a:pt x="1" y="2744"/>
                  </a:cubicBezTo>
                  <a:lnTo>
                    <a:pt x="1221" y="3558"/>
                  </a:lnTo>
                  <a:lnTo>
                    <a:pt x="2338" y="3230"/>
                  </a:lnTo>
                  <a:cubicBezTo>
                    <a:pt x="2548" y="2941"/>
                    <a:pt x="2601" y="2376"/>
                    <a:pt x="2601" y="1891"/>
                  </a:cubicBezTo>
                  <a:cubicBezTo>
                    <a:pt x="2613" y="1418"/>
                    <a:pt x="2561" y="998"/>
                    <a:pt x="2561" y="998"/>
                  </a:cubicBezTo>
                  <a:lnTo>
                    <a:pt x="906" y="276"/>
                  </a:lnTo>
                  <a:lnTo>
                    <a:pt x="290"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4972080" y="2892951"/>
              <a:ext cx="279858" cy="555649"/>
            </a:xfrm>
            <a:custGeom>
              <a:avLst/>
              <a:gdLst/>
              <a:ahLst/>
              <a:cxnLst/>
              <a:rect l="l" t="t" r="r" b="b"/>
              <a:pathLst>
                <a:path w="8050" h="15983" extrusionOk="0">
                  <a:moveTo>
                    <a:pt x="3515" y="1"/>
                  </a:moveTo>
                  <a:cubicBezTo>
                    <a:pt x="3447" y="1"/>
                    <a:pt x="3391" y="6"/>
                    <a:pt x="3349" y="19"/>
                  </a:cubicBezTo>
                  <a:cubicBezTo>
                    <a:pt x="750" y="794"/>
                    <a:pt x="1" y="12989"/>
                    <a:pt x="356" y="14605"/>
                  </a:cubicBezTo>
                  <a:cubicBezTo>
                    <a:pt x="551" y="15504"/>
                    <a:pt x="2403" y="15983"/>
                    <a:pt x="4277" y="15983"/>
                  </a:cubicBezTo>
                  <a:cubicBezTo>
                    <a:pt x="5795" y="15983"/>
                    <a:pt x="7328" y="15669"/>
                    <a:pt x="8009" y="15011"/>
                  </a:cubicBezTo>
                  <a:cubicBezTo>
                    <a:pt x="8049" y="14972"/>
                    <a:pt x="8049" y="14381"/>
                    <a:pt x="8023" y="13475"/>
                  </a:cubicBezTo>
                  <a:cubicBezTo>
                    <a:pt x="7997" y="12504"/>
                    <a:pt x="7944" y="11192"/>
                    <a:pt x="7892" y="9827"/>
                  </a:cubicBezTo>
                  <a:cubicBezTo>
                    <a:pt x="7761" y="6912"/>
                    <a:pt x="7589" y="3787"/>
                    <a:pt x="7537" y="3498"/>
                  </a:cubicBezTo>
                  <a:cubicBezTo>
                    <a:pt x="7235" y="1988"/>
                    <a:pt x="6789" y="794"/>
                    <a:pt x="6789" y="794"/>
                  </a:cubicBezTo>
                  <a:cubicBezTo>
                    <a:pt x="6789" y="794"/>
                    <a:pt x="4321" y="1"/>
                    <a:pt x="3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5106133" y="2823247"/>
              <a:ext cx="79612" cy="56250"/>
            </a:xfrm>
            <a:custGeom>
              <a:avLst/>
              <a:gdLst/>
              <a:ahLst/>
              <a:cxnLst/>
              <a:rect l="l" t="t" r="r" b="b"/>
              <a:pathLst>
                <a:path w="2290" h="1618" extrusionOk="0">
                  <a:moveTo>
                    <a:pt x="518" y="1"/>
                  </a:moveTo>
                  <a:cubicBezTo>
                    <a:pt x="189" y="1"/>
                    <a:pt x="1" y="95"/>
                    <a:pt x="136" y="330"/>
                  </a:cubicBezTo>
                  <a:cubicBezTo>
                    <a:pt x="477" y="894"/>
                    <a:pt x="1659" y="1393"/>
                    <a:pt x="2277" y="1617"/>
                  </a:cubicBezTo>
                  <a:cubicBezTo>
                    <a:pt x="2289" y="1144"/>
                    <a:pt x="2237" y="724"/>
                    <a:pt x="2237" y="724"/>
                  </a:cubicBezTo>
                  <a:lnTo>
                    <a:pt x="582" y="2"/>
                  </a:lnTo>
                  <a:cubicBezTo>
                    <a:pt x="560" y="1"/>
                    <a:pt x="539" y="1"/>
                    <a:pt x="518" y="1"/>
                  </a:cubicBezTo>
                  <a:close/>
                </a:path>
              </a:pathLst>
            </a:custGeom>
            <a:solidFill>
              <a:srgbClr val="FFA0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5055168" y="2692600"/>
              <a:ext cx="173929" cy="159780"/>
            </a:xfrm>
            <a:custGeom>
              <a:avLst/>
              <a:gdLst/>
              <a:ahLst/>
              <a:cxnLst/>
              <a:rect l="l" t="t" r="r" b="b"/>
              <a:pathLst>
                <a:path w="5003" h="4596" extrusionOk="0">
                  <a:moveTo>
                    <a:pt x="2954" y="0"/>
                  </a:moveTo>
                  <a:cubicBezTo>
                    <a:pt x="2625" y="0"/>
                    <a:pt x="2210" y="77"/>
                    <a:pt x="1681" y="267"/>
                  </a:cubicBezTo>
                  <a:cubicBezTo>
                    <a:pt x="0" y="871"/>
                    <a:pt x="670" y="1883"/>
                    <a:pt x="1169" y="3550"/>
                  </a:cubicBezTo>
                  <a:cubicBezTo>
                    <a:pt x="1413" y="4387"/>
                    <a:pt x="2206" y="4595"/>
                    <a:pt x="2935" y="4595"/>
                  </a:cubicBezTo>
                  <a:cubicBezTo>
                    <a:pt x="3659" y="4595"/>
                    <a:pt x="4320" y="4390"/>
                    <a:pt x="4320" y="4390"/>
                  </a:cubicBezTo>
                  <a:cubicBezTo>
                    <a:pt x="5003" y="4127"/>
                    <a:pt x="4478" y="1239"/>
                    <a:pt x="4189" y="714"/>
                  </a:cubicBezTo>
                  <a:cubicBezTo>
                    <a:pt x="3982" y="363"/>
                    <a:pt x="3670" y="0"/>
                    <a:pt x="295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5025931" y="2660894"/>
              <a:ext cx="194823" cy="182064"/>
            </a:xfrm>
            <a:custGeom>
              <a:avLst/>
              <a:gdLst/>
              <a:ahLst/>
              <a:cxnLst/>
              <a:rect l="l" t="t" r="r" b="b"/>
              <a:pathLst>
                <a:path w="5604" h="5237" extrusionOk="0">
                  <a:moveTo>
                    <a:pt x="3685" y="0"/>
                  </a:moveTo>
                  <a:cubicBezTo>
                    <a:pt x="2463" y="0"/>
                    <a:pt x="856" y="532"/>
                    <a:pt x="342" y="1442"/>
                  </a:cubicBezTo>
                  <a:cubicBezTo>
                    <a:pt x="1" y="2046"/>
                    <a:pt x="1354" y="5223"/>
                    <a:pt x="2588" y="5237"/>
                  </a:cubicBezTo>
                  <a:cubicBezTo>
                    <a:pt x="3178" y="5237"/>
                    <a:pt x="3625" y="4239"/>
                    <a:pt x="3559" y="3648"/>
                  </a:cubicBezTo>
                  <a:cubicBezTo>
                    <a:pt x="3531" y="3322"/>
                    <a:pt x="3649" y="3232"/>
                    <a:pt x="3830" y="3232"/>
                  </a:cubicBezTo>
                  <a:cubicBezTo>
                    <a:pt x="3977" y="3232"/>
                    <a:pt x="4164" y="3292"/>
                    <a:pt x="4347" y="3333"/>
                  </a:cubicBezTo>
                  <a:cubicBezTo>
                    <a:pt x="4355" y="3334"/>
                    <a:pt x="4363" y="3335"/>
                    <a:pt x="4371" y="3335"/>
                  </a:cubicBezTo>
                  <a:cubicBezTo>
                    <a:pt x="4760" y="3335"/>
                    <a:pt x="4925" y="1468"/>
                    <a:pt x="4925" y="1468"/>
                  </a:cubicBezTo>
                  <a:cubicBezTo>
                    <a:pt x="5604" y="450"/>
                    <a:pt x="480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5088508" y="2866529"/>
              <a:ext cx="119592" cy="54025"/>
            </a:xfrm>
            <a:custGeom>
              <a:avLst/>
              <a:gdLst/>
              <a:ahLst/>
              <a:cxnLst/>
              <a:rect l="l" t="t" r="r" b="b"/>
              <a:pathLst>
                <a:path w="3440" h="1554" extrusionOk="0">
                  <a:moveTo>
                    <a:pt x="544" y="1"/>
                  </a:moveTo>
                  <a:cubicBezTo>
                    <a:pt x="531" y="1"/>
                    <a:pt x="520" y="2"/>
                    <a:pt x="512" y="5"/>
                  </a:cubicBezTo>
                  <a:cubicBezTo>
                    <a:pt x="289" y="83"/>
                    <a:pt x="0" y="779"/>
                    <a:pt x="0" y="779"/>
                  </a:cubicBezTo>
                  <a:lnTo>
                    <a:pt x="3440" y="1554"/>
                  </a:lnTo>
                  <a:cubicBezTo>
                    <a:pt x="3440" y="1554"/>
                    <a:pt x="3164" y="1002"/>
                    <a:pt x="2731" y="819"/>
                  </a:cubicBezTo>
                  <a:cubicBezTo>
                    <a:pt x="2693" y="805"/>
                    <a:pt x="888" y="1"/>
                    <a:pt x="544" y="1"/>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5187518" y="3187306"/>
              <a:ext cx="428166" cy="401188"/>
            </a:xfrm>
            <a:custGeom>
              <a:avLst/>
              <a:gdLst/>
              <a:ahLst/>
              <a:cxnLst/>
              <a:rect l="l" t="t" r="r" b="b"/>
              <a:pathLst>
                <a:path w="12316" h="11540" extrusionOk="0">
                  <a:moveTo>
                    <a:pt x="11668" y="1"/>
                  </a:moveTo>
                  <a:cubicBezTo>
                    <a:pt x="11539" y="1"/>
                    <a:pt x="11374" y="73"/>
                    <a:pt x="11227" y="204"/>
                  </a:cubicBezTo>
                  <a:lnTo>
                    <a:pt x="303" y="10496"/>
                  </a:lnTo>
                  <a:cubicBezTo>
                    <a:pt x="79" y="10693"/>
                    <a:pt x="1" y="10969"/>
                    <a:pt x="119" y="11087"/>
                  </a:cubicBezTo>
                  <a:lnTo>
                    <a:pt x="487" y="11481"/>
                  </a:lnTo>
                  <a:cubicBezTo>
                    <a:pt x="527" y="11521"/>
                    <a:pt x="583" y="11540"/>
                    <a:pt x="649" y="11540"/>
                  </a:cubicBezTo>
                  <a:cubicBezTo>
                    <a:pt x="778" y="11540"/>
                    <a:pt x="943" y="11467"/>
                    <a:pt x="1091" y="11337"/>
                  </a:cubicBezTo>
                  <a:lnTo>
                    <a:pt x="12027" y="1044"/>
                  </a:lnTo>
                  <a:cubicBezTo>
                    <a:pt x="12237" y="847"/>
                    <a:pt x="12316" y="572"/>
                    <a:pt x="12198" y="453"/>
                  </a:cubicBezTo>
                  <a:lnTo>
                    <a:pt x="11830" y="59"/>
                  </a:lnTo>
                  <a:cubicBezTo>
                    <a:pt x="11790" y="20"/>
                    <a:pt x="11734" y="1"/>
                    <a:pt x="11668"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5487853" y="2703621"/>
              <a:ext cx="643604" cy="595837"/>
            </a:xfrm>
            <a:custGeom>
              <a:avLst/>
              <a:gdLst/>
              <a:ahLst/>
              <a:cxnLst/>
              <a:rect l="l" t="t" r="r" b="b"/>
              <a:pathLst>
                <a:path w="18513" h="17139" extrusionOk="0">
                  <a:moveTo>
                    <a:pt x="9080" y="677"/>
                  </a:moveTo>
                  <a:cubicBezTo>
                    <a:pt x="9530" y="677"/>
                    <a:pt x="9980" y="715"/>
                    <a:pt x="10425" y="791"/>
                  </a:cubicBezTo>
                  <a:cubicBezTo>
                    <a:pt x="11895" y="1053"/>
                    <a:pt x="13301" y="1723"/>
                    <a:pt x="14469" y="2826"/>
                  </a:cubicBezTo>
                  <a:cubicBezTo>
                    <a:pt x="17646" y="5806"/>
                    <a:pt x="17804" y="10809"/>
                    <a:pt x="14810" y="13972"/>
                  </a:cubicBezTo>
                  <a:cubicBezTo>
                    <a:pt x="13721" y="15141"/>
                    <a:pt x="12342" y="15903"/>
                    <a:pt x="10898" y="16244"/>
                  </a:cubicBezTo>
                  <a:cubicBezTo>
                    <a:pt x="10297" y="16386"/>
                    <a:pt x="9681" y="16458"/>
                    <a:pt x="9066" y="16458"/>
                  </a:cubicBezTo>
                  <a:cubicBezTo>
                    <a:pt x="7125" y="16458"/>
                    <a:pt x="5179" y="15749"/>
                    <a:pt x="3664" y="14314"/>
                  </a:cubicBezTo>
                  <a:cubicBezTo>
                    <a:pt x="487" y="11334"/>
                    <a:pt x="329" y="6331"/>
                    <a:pt x="3323" y="3168"/>
                  </a:cubicBezTo>
                  <a:cubicBezTo>
                    <a:pt x="4870" y="1511"/>
                    <a:pt x="6970" y="677"/>
                    <a:pt x="9080" y="677"/>
                  </a:cubicBezTo>
                  <a:close/>
                  <a:moveTo>
                    <a:pt x="9069" y="1"/>
                  </a:moveTo>
                  <a:cubicBezTo>
                    <a:pt x="6787" y="1"/>
                    <a:pt x="4510" y="906"/>
                    <a:pt x="2824" y="2695"/>
                  </a:cubicBezTo>
                  <a:cubicBezTo>
                    <a:pt x="644" y="5018"/>
                    <a:pt x="1" y="8235"/>
                    <a:pt x="867" y="11071"/>
                  </a:cubicBezTo>
                  <a:cubicBezTo>
                    <a:pt x="1287" y="12449"/>
                    <a:pt x="2062" y="13750"/>
                    <a:pt x="3191" y="14813"/>
                  </a:cubicBezTo>
                  <a:cubicBezTo>
                    <a:pt x="4848" y="16368"/>
                    <a:pt x="6958" y="17138"/>
                    <a:pt x="9064" y="17138"/>
                  </a:cubicBezTo>
                  <a:cubicBezTo>
                    <a:pt x="11346" y="17138"/>
                    <a:pt x="13623" y="16234"/>
                    <a:pt x="15309" y="14445"/>
                  </a:cubicBezTo>
                  <a:cubicBezTo>
                    <a:pt x="18513" y="11045"/>
                    <a:pt x="18395" y="5715"/>
                    <a:pt x="15073" y="2459"/>
                  </a:cubicBezTo>
                  <a:lnTo>
                    <a:pt x="14941" y="2327"/>
                  </a:lnTo>
                  <a:cubicBezTo>
                    <a:pt x="13285" y="771"/>
                    <a:pt x="11174"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5499291" y="2726983"/>
              <a:ext cx="433624" cy="532704"/>
            </a:xfrm>
            <a:custGeom>
              <a:avLst/>
              <a:gdLst/>
              <a:ahLst/>
              <a:cxnLst/>
              <a:rect l="l" t="t" r="r" b="b"/>
              <a:pathLst>
                <a:path w="12473" h="15323" extrusionOk="0">
                  <a:moveTo>
                    <a:pt x="8744" y="1"/>
                  </a:moveTo>
                  <a:cubicBezTo>
                    <a:pt x="6840" y="1"/>
                    <a:pt x="4937" y="684"/>
                    <a:pt x="3453" y="2035"/>
                  </a:cubicBezTo>
                  <a:cubicBezTo>
                    <a:pt x="3295" y="2180"/>
                    <a:pt x="3138" y="2338"/>
                    <a:pt x="2994" y="2496"/>
                  </a:cubicBezTo>
                  <a:cubicBezTo>
                    <a:pt x="0" y="5659"/>
                    <a:pt x="158" y="10662"/>
                    <a:pt x="3335" y="13642"/>
                  </a:cubicBezTo>
                  <a:cubicBezTo>
                    <a:pt x="3715" y="14023"/>
                    <a:pt x="4135" y="14338"/>
                    <a:pt x="4582" y="14613"/>
                  </a:cubicBezTo>
                  <a:cubicBezTo>
                    <a:pt x="5054" y="14902"/>
                    <a:pt x="5541" y="15138"/>
                    <a:pt x="6052" y="15322"/>
                  </a:cubicBezTo>
                  <a:lnTo>
                    <a:pt x="12473" y="946"/>
                  </a:lnTo>
                  <a:cubicBezTo>
                    <a:pt x="11724" y="539"/>
                    <a:pt x="10910" y="264"/>
                    <a:pt x="10096" y="119"/>
                  </a:cubicBezTo>
                  <a:cubicBezTo>
                    <a:pt x="9637" y="40"/>
                    <a:pt x="9191" y="1"/>
                    <a:pt x="8744" y="1"/>
                  </a:cubicBezTo>
                  <a:close/>
                </a:path>
              </a:pathLst>
            </a:custGeom>
            <a:solidFill>
              <a:srgbClr val="8CB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5843430" y="2850676"/>
              <a:ext cx="242382" cy="422256"/>
            </a:xfrm>
            <a:custGeom>
              <a:avLst/>
              <a:gdLst/>
              <a:ahLst/>
              <a:cxnLst/>
              <a:rect l="l" t="t" r="r" b="b"/>
              <a:pathLst>
                <a:path w="6972" h="12146" extrusionOk="0">
                  <a:moveTo>
                    <a:pt x="5422" y="0"/>
                  </a:moveTo>
                  <a:lnTo>
                    <a:pt x="1" y="12145"/>
                  </a:lnTo>
                  <a:cubicBezTo>
                    <a:pt x="223" y="12119"/>
                    <a:pt x="447" y="12067"/>
                    <a:pt x="670" y="12014"/>
                  </a:cubicBezTo>
                  <a:cubicBezTo>
                    <a:pt x="2114" y="11673"/>
                    <a:pt x="3493" y="10911"/>
                    <a:pt x="4582" y="9742"/>
                  </a:cubicBezTo>
                  <a:cubicBezTo>
                    <a:pt x="6289" y="7944"/>
                    <a:pt x="6972" y="5555"/>
                    <a:pt x="6657" y="3270"/>
                  </a:cubicBezTo>
                  <a:cubicBezTo>
                    <a:pt x="6513" y="2194"/>
                    <a:pt x="6145" y="1143"/>
                    <a:pt x="5554" y="184"/>
                  </a:cubicBezTo>
                  <a:cubicBezTo>
                    <a:pt x="5515" y="119"/>
                    <a:pt x="5475" y="53"/>
                    <a:pt x="5422" y="0"/>
                  </a:cubicBezTo>
                  <a:close/>
                </a:path>
              </a:pathLst>
            </a:custGeom>
            <a:solidFill>
              <a:srgbClr val="C7D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5709689" y="2759870"/>
              <a:ext cx="322272" cy="516225"/>
            </a:xfrm>
            <a:custGeom>
              <a:avLst/>
              <a:gdLst/>
              <a:ahLst/>
              <a:cxnLst/>
              <a:rect l="l" t="t" r="r" b="b"/>
              <a:pathLst>
                <a:path w="9270" h="14849" extrusionOk="0">
                  <a:moveTo>
                    <a:pt x="6421" y="0"/>
                  </a:moveTo>
                  <a:lnTo>
                    <a:pt x="0" y="14376"/>
                  </a:lnTo>
                  <a:cubicBezTo>
                    <a:pt x="592" y="14586"/>
                    <a:pt x="1196" y="14731"/>
                    <a:pt x="1812" y="14796"/>
                  </a:cubicBezTo>
                  <a:lnTo>
                    <a:pt x="1826" y="14796"/>
                  </a:lnTo>
                  <a:cubicBezTo>
                    <a:pt x="2101" y="14836"/>
                    <a:pt x="2390" y="14849"/>
                    <a:pt x="2679" y="14849"/>
                  </a:cubicBezTo>
                  <a:cubicBezTo>
                    <a:pt x="3072" y="14849"/>
                    <a:pt x="3466" y="14823"/>
                    <a:pt x="3848" y="14757"/>
                  </a:cubicBezTo>
                  <a:lnTo>
                    <a:pt x="9269" y="2612"/>
                  </a:lnTo>
                  <a:cubicBezTo>
                    <a:pt x="8942" y="2101"/>
                    <a:pt x="8548" y="1628"/>
                    <a:pt x="8088" y="1208"/>
                  </a:cubicBezTo>
                  <a:cubicBezTo>
                    <a:pt x="7865" y="998"/>
                    <a:pt x="7641" y="801"/>
                    <a:pt x="7392" y="617"/>
                  </a:cubicBezTo>
                  <a:cubicBezTo>
                    <a:pt x="7090" y="381"/>
                    <a:pt x="6762" y="184"/>
                    <a:pt x="6421" y="0"/>
                  </a:cubicBezTo>
                  <a:close/>
                </a:path>
              </a:pathLst>
            </a:custGeom>
            <a:solidFill>
              <a:srgbClr val="D5B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802789" y="2801866"/>
              <a:ext cx="233725" cy="474229"/>
            </a:xfrm>
            <a:custGeom>
              <a:avLst/>
              <a:gdLst/>
              <a:ahLst/>
              <a:cxnLst/>
              <a:rect l="l" t="t" r="r" b="b"/>
              <a:pathLst>
                <a:path w="6723" h="13641" extrusionOk="0">
                  <a:moveTo>
                    <a:pt x="5410" y="0"/>
                  </a:moveTo>
                  <a:cubicBezTo>
                    <a:pt x="5656" y="227"/>
                    <a:pt x="5881" y="466"/>
                    <a:pt x="6088" y="714"/>
                  </a:cubicBezTo>
                  <a:lnTo>
                    <a:pt x="6088" y="714"/>
                  </a:lnTo>
                  <a:cubicBezTo>
                    <a:pt x="5881" y="463"/>
                    <a:pt x="5655" y="224"/>
                    <a:pt x="5410" y="0"/>
                  </a:cubicBezTo>
                  <a:close/>
                  <a:moveTo>
                    <a:pt x="6088" y="714"/>
                  </a:moveTo>
                  <a:cubicBezTo>
                    <a:pt x="6271" y="935"/>
                    <a:pt x="6438" y="1165"/>
                    <a:pt x="6591" y="1404"/>
                  </a:cubicBezTo>
                  <a:cubicBezTo>
                    <a:pt x="6612" y="1425"/>
                    <a:pt x="6631" y="1448"/>
                    <a:pt x="6649" y="1472"/>
                  </a:cubicBezTo>
                  <a:lnTo>
                    <a:pt x="6649" y="1472"/>
                  </a:lnTo>
                  <a:cubicBezTo>
                    <a:pt x="6480" y="1213"/>
                    <a:pt x="6293" y="959"/>
                    <a:pt x="6088" y="714"/>
                  </a:cubicBezTo>
                  <a:close/>
                  <a:moveTo>
                    <a:pt x="6649" y="1472"/>
                  </a:moveTo>
                  <a:cubicBezTo>
                    <a:pt x="6674" y="1511"/>
                    <a:pt x="6698" y="1550"/>
                    <a:pt x="6723" y="1588"/>
                  </a:cubicBezTo>
                  <a:cubicBezTo>
                    <a:pt x="6699" y="1549"/>
                    <a:pt x="6675" y="1509"/>
                    <a:pt x="6649" y="1472"/>
                  </a:cubicBezTo>
                  <a:close/>
                  <a:moveTo>
                    <a:pt x="5713" y="11186"/>
                  </a:moveTo>
                  <a:cubicBezTo>
                    <a:pt x="4630" y="12333"/>
                    <a:pt x="3266" y="13081"/>
                    <a:pt x="1826" y="13418"/>
                  </a:cubicBezTo>
                  <a:cubicBezTo>
                    <a:pt x="1235" y="13562"/>
                    <a:pt x="618" y="13641"/>
                    <a:pt x="1" y="13641"/>
                  </a:cubicBezTo>
                  <a:cubicBezTo>
                    <a:pt x="394" y="13641"/>
                    <a:pt x="788" y="13615"/>
                    <a:pt x="1170" y="13549"/>
                  </a:cubicBezTo>
                  <a:cubicBezTo>
                    <a:pt x="1392" y="13523"/>
                    <a:pt x="1616" y="13471"/>
                    <a:pt x="1839" y="13418"/>
                  </a:cubicBezTo>
                  <a:cubicBezTo>
                    <a:pt x="3266" y="13081"/>
                    <a:pt x="4630" y="12333"/>
                    <a:pt x="5713" y="11186"/>
                  </a:cubicBezTo>
                  <a:close/>
                </a:path>
              </a:pathLst>
            </a:custGeom>
            <a:solidFill>
              <a:srgbClr val="568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041471" y="3013168"/>
              <a:ext cx="209563" cy="348276"/>
            </a:xfrm>
            <a:custGeom>
              <a:avLst/>
              <a:gdLst/>
              <a:ahLst/>
              <a:cxnLst/>
              <a:rect l="l" t="t" r="r" b="b"/>
              <a:pathLst>
                <a:path w="6028" h="10018" extrusionOk="0">
                  <a:moveTo>
                    <a:pt x="499" y="0"/>
                  </a:moveTo>
                  <a:cubicBezTo>
                    <a:pt x="499" y="1"/>
                    <a:pt x="0" y="5725"/>
                    <a:pt x="6027" y="10017"/>
                  </a:cubicBezTo>
                  <a:cubicBezTo>
                    <a:pt x="6001" y="9046"/>
                    <a:pt x="5948" y="7734"/>
                    <a:pt x="5896" y="6369"/>
                  </a:cubicBezTo>
                  <a:cubicBezTo>
                    <a:pt x="4884" y="3979"/>
                    <a:pt x="2705" y="1235"/>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5432646" y="3277000"/>
              <a:ext cx="85383" cy="59831"/>
            </a:xfrm>
            <a:custGeom>
              <a:avLst/>
              <a:gdLst/>
              <a:ahLst/>
              <a:cxnLst/>
              <a:rect l="l" t="t" r="r" b="b"/>
              <a:pathLst>
                <a:path w="2456" h="1721" extrusionOk="0">
                  <a:moveTo>
                    <a:pt x="1484" y="0"/>
                  </a:moveTo>
                  <a:cubicBezTo>
                    <a:pt x="1431" y="53"/>
                    <a:pt x="1142" y="381"/>
                    <a:pt x="722" y="473"/>
                  </a:cubicBezTo>
                  <a:cubicBezTo>
                    <a:pt x="575" y="509"/>
                    <a:pt x="394" y="672"/>
                    <a:pt x="242" y="672"/>
                  </a:cubicBezTo>
                  <a:cubicBezTo>
                    <a:pt x="232" y="672"/>
                    <a:pt x="221" y="671"/>
                    <a:pt x="211" y="669"/>
                  </a:cubicBezTo>
                  <a:lnTo>
                    <a:pt x="118" y="643"/>
                  </a:lnTo>
                  <a:lnTo>
                    <a:pt x="0" y="1364"/>
                  </a:lnTo>
                  <a:lnTo>
                    <a:pt x="381" y="1548"/>
                  </a:lnTo>
                  <a:cubicBezTo>
                    <a:pt x="730" y="1662"/>
                    <a:pt x="1093" y="1720"/>
                    <a:pt x="1338" y="1720"/>
                  </a:cubicBezTo>
                  <a:cubicBezTo>
                    <a:pt x="1433" y="1720"/>
                    <a:pt x="1511" y="1711"/>
                    <a:pt x="1562" y="1693"/>
                  </a:cubicBezTo>
                  <a:cubicBezTo>
                    <a:pt x="2035" y="1496"/>
                    <a:pt x="2245" y="1391"/>
                    <a:pt x="2324" y="1299"/>
                  </a:cubicBezTo>
                  <a:cubicBezTo>
                    <a:pt x="2455" y="1115"/>
                    <a:pt x="2442" y="997"/>
                    <a:pt x="2455" y="879"/>
                  </a:cubicBezTo>
                  <a:cubicBezTo>
                    <a:pt x="2455" y="813"/>
                    <a:pt x="2429" y="655"/>
                    <a:pt x="2364" y="643"/>
                  </a:cubicBezTo>
                  <a:cubicBezTo>
                    <a:pt x="2202" y="611"/>
                    <a:pt x="2068" y="601"/>
                    <a:pt x="1952" y="601"/>
                  </a:cubicBezTo>
                  <a:cubicBezTo>
                    <a:pt x="1752" y="601"/>
                    <a:pt x="1604" y="631"/>
                    <a:pt x="1458" y="631"/>
                  </a:cubicBezTo>
                  <a:cubicBezTo>
                    <a:pt x="1440" y="631"/>
                    <a:pt x="1423" y="630"/>
                    <a:pt x="1405" y="629"/>
                  </a:cubicBezTo>
                  <a:cubicBezTo>
                    <a:pt x="1379" y="629"/>
                    <a:pt x="1366" y="590"/>
                    <a:pt x="1379" y="577"/>
                  </a:cubicBezTo>
                  <a:cubicBezTo>
                    <a:pt x="1405" y="512"/>
                    <a:pt x="1445" y="434"/>
                    <a:pt x="1457" y="394"/>
                  </a:cubicBezTo>
                  <a:cubicBezTo>
                    <a:pt x="1667" y="14"/>
                    <a:pt x="1484" y="0"/>
                    <a:pt x="148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4935576" y="2920519"/>
              <a:ext cx="514452" cy="408975"/>
            </a:xfrm>
            <a:custGeom>
              <a:avLst/>
              <a:gdLst/>
              <a:ahLst/>
              <a:cxnLst/>
              <a:rect l="l" t="t" r="r" b="b"/>
              <a:pathLst>
                <a:path w="14798" h="11764" extrusionOk="0">
                  <a:moveTo>
                    <a:pt x="5423" y="1"/>
                  </a:moveTo>
                  <a:cubicBezTo>
                    <a:pt x="5423" y="1"/>
                    <a:pt x="1" y="1038"/>
                    <a:pt x="7011" y="8876"/>
                  </a:cubicBezTo>
                  <a:cubicBezTo>
                    <a:pt x="8128" y="10123"/>
                    <a:pt x="14180" y="11763"/>
                    <a:pt x="14180" y="11763"/>
                  </a:cubicBezTo>
                  <a:cubicBezTo>
                    <a:pt x="14180" y="11763"/>
                    <a:pt x="14797" y="11238"/>
                    <a:pt x="14495" y="10818"/>
                  </a:cubicBezTo>
                  <a:cubicBezTo>
                    <a:pt x="14495" y="10818"/>
                    <a:pt x="10320" y="7786"/>
                    <a:pt x="9401" y="7301"/>
                  </a:cubicBezTo>
                  <a:cubicBezTo>
                    <a:pt x="8994" y="7090"/>
                    <a:pt x="7799" y="2482"/>
                    <a:pt x="7130" y="1366"/>
                  </a:cubicBezTo>
                  <a:cubicBezTo>
                    <a:pt x="6460" y="250"/>
                    <a:pt x="5423" y="1"/>
                    <a:pt x="5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5486497" y="2976387"/>
              <a:ext cx="26039" cy="47489"/>
            </a:xfrm>
            <a:custGeom>
              <a:avLst/>
              <a:gdLst/>
              <a:ahLst/>
              <a:cxnLst/>
              <a:rect l="l" t="t" r="r" b="b"/>
              <a:pathLst>
                <a:path w="749" h="1366" extrusionOk="0">
                  <a:moveTo>
                    <a:pt x="594" y="1"/>
                  </a:moveTo>
                  <a:cubicBezTo>
                    <a:pt x="582" y="1"/>
                    <a:pt x="572" y="3"/>
                    <a:pt x="565" y="8"/>
                  </a:cubicBezTo>
                  <a:cubicBezTo>
                    <a:pt x="473" y="101"/>
                    <a:pt x="250" y="626"/>
                    <a:pt x="211" y="809"/>
                  </a:cubicBezTo>
                  <a:cubicBezTo>
                    <a:pt x="185" y="980"/>
                    <a:pt x="1" y="1321"/>
                    <a:pt x="1" y="1321"/>
                  </a:cubicBezTo>
                  <a:cubicBezTo>
                    <a:pt x="1" y="1321"/>
                    <a:pt x="128" y="1366"/>
                    <a:pt x="260" y="1366"/>
                  </a:cubicBezTo>
                  <a:cubicBezTo>
                    <a:pt x="376" y="1366"/>
                    <a:pt x="496" y="1332"/>
                    <a:pt x="538" y="1203"/>
                  </a:cubicBezTo>
                  <a:cubicBezTo>
                    <a:pt x="565" y="1098"/>
                    <a:pt x="552" y="770"/>
                    <a:pt x="657" y="521"/>
                  </a:cubicBezTo>
                  <a:cubicBezTo>
                    <a:pt x="710" y="376"/>
                    <a:pt x="749" y="244"/>
                    <a:pt x="736" y="179"/>
                  </a:cubicBezTo>
                  <a:cubicBezTo>
                    <a:pt x="725" y="51"/>
                    <a:pt x="645" y="1"/>
                    <a:pt x="59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5557696" y="2453591"/>
              <a:ext cx="106381" cy="197674"/>
            </a:xfrm>
            <a:custGeom>
              <a:avLst/>
              <a:gdLst/>
              <a:ahLst/>
              <a:cxnLst/>
              <a:rect l="l" t="t" r="r" b="b"/>
              <a:pathLst>
                <a:path w="3060" h="5686" extrusionOk="0">
                  <a:moveTo>
                    <a:pt x="1878" y="0"/>
                  </a:moveTo>
                  <a:cubicBezTo>
                    <a:pt x="1878" y="0"/>
                    <a:pt x="1510" y="2036"/>
                    <a:pt x="1130" y="2351"/>
                  </a:cubicBezTo>
                  <a:cubicBezTo>
                    <a:pt x="920" y="2521"/>
                    <a:pt x="684" y="2521"/>
                    <a:pt x="473" y="2640"/>
                  </a:cubicBezTo>
                  <a:cubicBezTo>
                    <a:pt x="460" y="2652"/>
                    <a:pt x="447" y="2666"/>
                    <a:pt x="434" y="2666"/>
                  </a:cubicBezTo>
                  <a:cubicBezTo>
                    <a:pt x="316" y="2745"/>
                    <a:pt x="197" y="2823"/>
                    <a:pt x="106" y="2928"/>
                  </a:cubicBezTo>
                  <a:cubicBezTo>
                    <a:pt x="13" y="3033"/>
                    <a:pt x="1" y="3151"/>
                    <a:pt x="53" y="3282"/>
                  </a:cubicBezTo>
                  <a:cubicBezTo>
                    <a:pt x="132" y="3519"/>
                    <a:pt x="421" y="3769"/>
                    <a:pt x="736" y="4031"/>
                  </a:cubicBezTo>
                  <a:cubicBezTo>
                    <a:pt x="775" y="4070"/>
                    <a:pt x="815" y="4096"/>
                    <a:pt x="854" y="4123"/>
                  </a:cubicBezTo>
                  <a:cubicBezTo>
                    <a:pt x="854" y="4136"/>
                    <a:pt x="867" y="4136"/>
                    <a:pt x="880" y="4149"/>
                  </a:cubicBezTo>
                  <a:cubicBezTo>
                    <a:pt x="880" y="4149"/>
                    <a:pt x="880" y="4163"/>
                    <a:pt x="894" y="4163"/>
                  </a:cubicBezTo>
                  <a:cubicBezTo>
                    <a:pt x="1195" y="4438"/>
                    <a:pt x="1077" y="4504"/>
                    <a:pt x="1615" y="5068"/>
                  </a:cubicBezTo>
                  <a:cubicBezTo>
                    <a:pt x="2100" y="5564"/>
                    <a:pt x="2461" y="5685"/>
                    <a:pt x="2655" y="5685"/>
                  </a:cubicBezTo>
                  <a:cubicBezTo>
                    <a:pt x="2714" y="5685"/>
                    <a:pt x="2757" y="5674"/>
                    <a:pt x="2784" y="5659"/>
                  </a:cubicBezTo>
                  <a:cubicBezTo>
                    <a:pt x="2889" y="5619"/>
                    <a:pt x="2679" y="5278"/>
                    <a:pt x="2455" y="4898"/>
                  </a:cubicBezTo>
                  <a:cubicBezTo>
                    <a:pt x="2443" y="4872"/>
                    <a:pt x="2429" y="4858"/>
                    <a:pt x="2417" y="4832"/>
                  </a:cubicBezTo>
                  <a:cubicBezTo>
                    <a:pt x="2390" y="4779"/>
                    <a:pt x="2350" y="4727"/>
                    <a:pt x="2324" y="4688"/>
                  </a:cubicBezTo>
                  <a:cubicBezTo>
                    <a:pt x="2049" y="4215"/>
                    <a:pt x="2128" y="4005"/>
                    <a:pt x="2193" y="3322"/>
                  </a:cubicBezTo>
                  <a:cubicBezTo>
                    <a:pt x="2245" y="2757"/>
                    <a:pt x="3059" y="210"/>
                    <a:pt x="3059" y="210"/>
                  </a:cubicBezTo>
                  <a:lnTo>
                    <a:pt x="1878"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5557696" y="2546239"/>
              <a:ext cx="100471" cy="105025"/>
            </a:xfrm>
            <a:custGeom>
              <a:avLst/>
              <a:gdLst/>
              <a:ahLst/>
              <a:cxnLst/>
              <a:rect l="l" t="t" r="r" b="b"/>
              <a:pathLst>
                <a:path w="2890" h="3021" extrusionOk="0">
                  <a:moveTo>
                    <a:pt x="434" y="1"/>
                  </a:moveTo>
                  <a:cubicBezTo>
                    <a:pt x="316" y="80"/>
                    <a:pt x="197" y="158"/>
                    <a:pt x="106" y="263"/>
                  </a:cubicBezTo>
                  <a:cubicBezTo>
                    <a:pt x="13" y="368"/>
                    <a:pt x="1" y="486"/>
                    <a:pt x="53" y="617"/>
                  </a:cubicBezTo>
                  <a:cubicBezTo>
                    <a:pt x="158" y="854"/>
                    <a:pt x="434" y="1104"/>
                    <a:pt x="736" y="1366"/>
                  </a:cubicBezTo>
                  <a:cubicBezTo>
                    <a:pt x="775" y="1405"/>
                    <a:pt x="815" y="1431"/>
                    <a:pt x="854" y="1458"/>
                  </a:cubicBezTo>
                  <a:cubicBezTo>
                    <a:pt x="854" y="1471"/>
                    <a:pt x="867" y="1471"/>
                    <a:pt x="880" y="1484"/>
                  </a:cubicBezTo>
                  <a:cubicBezTo>
                    <a:pt x="880" y="1484"/>
                    <a:pt x="880" y="1498"/>
                    <a:pt x="894" y="1498"/>
                  </a:cubicBezTo>
                  <a:cubicBezTo>
                    <a:pt x="1195" y="1773"/>
                    <a:pt x="1077" y="1839"/>
                    <a:pt x="1615" y="2403"/>
                  </a:cubicBezTo>
                  <a:cubicBezTo>
                    <a:pt x="2100" y="2899"/>
                    <a:pt x="2461" y="3020"/>
                    <a:pt x="2655" y="3020"/>
                  </a:cubicBezTo>
                  <a:cubicBezTo>
                    <a:pt x="2714" y="3020"/>
                    <a:pt x="2757" y="3009"/>
                    <a:pt x="2784" y="2994"/>
                  </a:cubicBezTo>
                  <a:cubicBezTo>
                    <a:pt x="2889" y="2954"/>
                    <a:pt x="2679" y="2613"/>
                    <a:pt x="2455" y="2233"/>
                  </a:cubicBezTo>
                  <a:cubicBezTo>
                    <a:pt x="2324" y="2180"/>
                    <a:pt x="1773" y="1957"/>
                    <a:pt x="1353" y="1419"/>
                  </a:cubicBezTo>
                  <a:cubicBezTo>
                    <a:pt x="985" y="959"/>
                    <a:pt x="749" y="381"/>
                    <a:pt x="500" y="13"/>
                  </a:cubicBezTo>
                  <a:cubicBezTo>
                    <a:pt x="473" y="13"/>
                    <a:pt x="460" y="13"/>
                    <a:pt x="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5860291" y="2441284"/>
              <a:ext cx="157068" cy="98037"/>
            </a:xfrm>
            <a:custGeom>
              <a:avLst/>
              <a:gdLst/>
              <a:ahLst/>
              <a:cxnLst/>
              <a:rect l="l" t="t" r="r" b="b"/>
              <a:pathLst>
                <a:path w="4518" h="2820" extrusionOk="0">
                  <a:moveTo>
                    <a:pt x="1144" y="0"/>
                  </a:moveTo>
                  <a:lnTo>
                    <a:pt x="1" y="92"/>
                  </a:lnTo>
                  <a:cubicBezTo>
                    <a:pt x="1" y="92"/>
                    <a:pt x="605" y="998"/>
                    <a:pt x="829" y="1392"/>
                  </a:cubicBezTo>
                  <a:cubicBezTo>
                    <a:pt x="960" y="1615"/>
                    <a:pt x="960" y="1917"/>
                    <a:pt x="946" y="2153"/>
                  </a:cubicBezTo>
                  <a:cubicBezTo>
                    <a:pt x="934" y="2285"/>
                    <a:pt x="920" y="2416"/>
                    <a:pt x="946" y="2547"/>
                  </a:cubicBezTo>
                  <a:cubicBezTo>
                    <a:pt x="989" y="2748"/>
                    <a:pt x="1162" y="2819"/>
                    <a:pt x="1405" y="2819"/>
                  </a:cubicBezTo>
                  <a:cubicBezTo>
                    <a:pt x="1608" y="2819"/>
                    <a:pt x="1860" y="2770"/>
                    <a:pt x="2128" y="2705"/>
                  </a:cubicBezTo>
                  <a:cubicBezTo>
                    <a:pt x="2313" y="2663"/>
                    <a:pt x="2424" y="2650"/>
                    <a:pt x="2517" y="2650"/>
                  </a:cubicBezTo>
                  <a:cubicBezTo>
                    <a:pt x="2650" y="2650"/>
                    <a:pt x="2747" y="2676"/>
                    <a:pt x="2971" y="2676"/>
                  </a:cubicBezTo>
                  <a:cubicBezTo>
                    <a:pt x="3079" y="2676"/>
                    <a:pt x="3216" y="2670"/>
                    <a:pt x="3402" y="2652"/>
                  </a:cubicBezTo>
                  <a:cubicBezTo>
                    <a:pt x="4228" y="2560"/>
                    <a:pt x="4478" y="2245"/>
                    <a:pt x="4505" y="2127"/>
                  </a:cubicBezTo>
                  <a:cubicBezTo>
                    <a:pt x="4517" y="2008"/>
                    <a:pt x="4111" y="1970"/>
                    <a:pt x="3677" y="1930"/>
                  </a:cubicBezTo>
                  <a:cubicBezTo>
                    <a:pt x="3624" y="1917"/>
                    <a:pt x="3559" y="1917"/>
                    <a:pt x="3507" y="1903"/>
                  </a:cubicBezTo>
                  <a:cubicBezTo>
                    <a:pt x="3008" y="1838"/>
                    <a:pt x="2653" y="1523"/>
                    <a:pt x="2207" y="1261"/>
                  </a:cubicBezTo>
                  <a:cubicBezTo>
                    <a:pt x="1774" y="1011"/>
                    <a:pt x="1144" y="0"/>
                    <a:pt x="114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5892240" y="2508346"/>
              <a:ext cx="125119" cy="30976"/>
            </a:xfrm>
            <a:custGeom>
              <a:avLst/>
              <a:gdLst/>
              <a:ahLst/>
              <a:cxnLst/>
              <a:rect l="l" t="t" r="r" b="b"/>
              <a:pathLst>
                <a:path w="3599" h="891" extrusionOk="0">
                  <a:moveTo>
                    <a:pt x="2745" y="1"/>
                  </a:moveTo>
                  <a:cubicBezTo>
                    <a:pt x="2745" y="1"/>
                    <a:pt x="2259" y="356"/>
                    <a:pt x="1564" y="368"/>
                  </a:cubicBezTo>
                  <a:cubicBezTo>
                    <a:pt x="1540" y="369"/>
                    <a:pt x="1517" y="369"/>
                    <a:pt x="1493" y="369"/>
                  </a:cubicBezTo>
                  <a:cubicBezTo>
                    <a:pt x="950" y="369"/>
                    <a:pt x="393" y="224"/>
                    <a:pt x="27" y="224"/>
                  </a:cubicBezTo>
                  <a:cubicBezTo>
                    <a:pt x="15" y="356"/>
                    <a:pt x="1" y="487"/>
                    <a:pt x="27" y="618"/>
                  </a:cubicBezTo>
                  <a:cubicBezTo>
                    <a:pt x="70" y="819"/>
                    <a:pt x="243" y="890"/>
                    <a:pt x="486" y="890"/>
                  </a:cubicBezTo>
                  <a:cubicBezTo>
                    <a:pt x="689" y="890"/>
                    <a:pt x="941" y="841"/>
                    <a:pt x="1209" y="776"/>
                  </a:cubicBezTo>
                  <a:cubicBezTo>
                    <a:pt x="1394" y="734"/>
                    <a:pt x="1505" y="721"/>
                    <a:pt x="1598" y="721"/>
                  </a:cubicBezTo>
                  <a:cubicBezTo>
                    <a:pt x="1731" y="721"/>
                    <a:pt x="1828" y="747"/>
                    <a:pt x="2052" y="747"/>
                  </a:cubicBezTo>
                  <a:cubicBezTo>
                    <a:pt x="2160" y="747"/>
                    <a:pt x="2297" y="741"/>
                    <a:pt x="2483" y="723"/>
                  </a:cubicBezTo>
                  <a:cubicBezTo>
                    <a:pt x="3309" y="631"/>
                    <a:pt x="3559" y="316"/>
                    <a:pt x="3586" y="198"/>
                  </a:cubicBezTo>
                  <a:cubicBezTo>
                    <a:pt x="3598" y="79"/>
                    <a:pt x="3192" y="4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5606541" y="2214025"/>
              <a:ext cx="135583" cy="292339"/>
            </a:xfrm>
            <a:custGeom>
              <a:avLst/>
              <a:gdLst/>
              <a:ahLst/>
              <a:cxnLst/>
              <a:rect l="l" t="t" r="r" b="b"/>
              <a:pathLst>
                <a:path w="3900" h="8409" extrusionOk="0">
                  <a:moveTo>
                    <a:pt x="2347" y="1"/>
                  </a:moveTo>
                  <a:cubicBezTo>
                    <a:pt x="2144" y="1"/>
                    <a:pt x="1933" y="102"/>
                    <a:pt x="1721" y="353"/>
                  </a:cubicBezTo>
                  <a:cubicBezTo>
                    <a:pt x="1497" y="629"/>
                    <a:pt x="1287" y="1102"/>
                    <a:pt x="1103" y="1692"/>
                  </a:cubicBezTo>
                  <a:cubicBezTo>
                    <a:pt x="394" y="3990"/>
                    <a:pt x="0" y="7994"/>
                    <a:pt x="0" y="7994"/>
                  </a:cubicBezTo>
                  <a:cubicBezTo>
                    <a:pt x="0" y="7994"/>
                    <a:pt x="381" y="8244"/>
                    <a:pt x="709" y="8335"/>
                  </a:cubicBezTo>
                  <a:cubicBezTo>
                    <a:pt x="920" y="8396"/>
                    <a:pt x="1132" y="8409"/>
                    <a:pt x="1273" y="8409"/>
                  </a:cubicBezTo>
                  <a:cubicBezTo>
                    <a:pt x="1378" y="8409"/>
                    <a:pt x="1444" y="8402"/>
                    <a:pt x="1444" y="8402"/>
                  </a:cubicBezTo>
                  <a:lnTo>
                    <a:pt x="2836" y="4673"/>
                  </a:lnTo>
                  <a:lnTo>
                    <a:pt x="3900" y="1823"/>
                  </a:lnTo>
                  <a:cubicBezTo>
                    <a:pt x="3900" y="1823"/>
                    <a:pt x="3203" y="1"/>
                    <a:pt x="2347" y="1"/>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5328595" y="2099857"/>
              <a:ext cx="594308" cy="375219"/>
            </a:xfrm>
            <a:custGeom>
              <a:avLst/>
              <a:gdLst/>
              <a:ahLst/>
              <a:cxnLst/>
              <a:rect l="l" t="t" r="r" b="b"/>
              <a:pathLst>
                <a:path w="17095" h="10793" extrusionOk="0">
                  <a:moveTo>
                    <a:pt x="1431" y="1"/>
                  </a:moveTo>
                  <a:cubicBezTo>
                    <a:pt x="1431" y="1"/>
                    <a:pt x="0" y="3152"/>
                    <a:pt x="788" y="5147"/>
                  </a:cubicBezTo>
                  <a:cubicBezTo>
                    <a:pt x="893" y="5449"/>
                    <a:pt x="1142" y="5632"/>
                    <a:pt x="1536" y="5632"/>
                  </a:cubicBezTo>
                  <a:cubicBezTo>
                    <a:pt x="1536" y="5632"/>
                    <a:pt x="4135" y="5646"/>
                    <a:pt x="4963" y="5646"/>
                  </a:cubicBezTo>
                  <a:cubicBezTo>
                    <a:pt x="7102" y="5646"/>
                    <a:pt x="9492" y="4176"/>
                    <a:pt x="9807" y="4109"/>
                  </a:cubicBezTo>
                  <a:cubicBezTo>
                    <a:pt x="9831" y="4104"/>
                    <a:pt x="9854" y="4102"/>
                    <a:pt x="9876" y="4102"/>
                  </a:cubicBezTo>
                  <a:cubicBezTo>
                    <a:pt x="10326" y="4102"/>
                    <a:pt x="10540" y="5079"/>
                    <a:pt x="11015" y="6079"/>
                  </a:cubicBezTo>
                  <a:cubicBezTo>
                    <a:pt x="11527" y="7143"/>
                    <a:pt x="15768" y="10793"/>
                    <a:pt x="15768" y="10793"/>
                  </a:cubicBezTo>
                  <a:cubicBezTo>
                    <a:pt x="15768" y="10793"/>
                    <a:pt x="16424" y="10793"/>
                    <a:pt x="16687" y="10700"/>
                  </a:cubicBezTo>
                  <a:cubicBezTo>
                    <a:pt x="16989" y="10583"/>
                    <a:pt x="17094" y="10451"/>
                    <a:pt x="17094" y="10451"/>
                  </a:cubicBezTo>
                  <a:cubicBezTo>
                    <a:pt x="17094" y="10451"/>
                    <a:pt x="12380" y="1077"/>
                    <a:pt x="10818" y="565"/>
                  </a:cubicBezTo>
                  <a:cubicBezTo>
                    <a:pt x="10653" y="514"/>
                    <a:pt x="10414" y="491"/>
                    <a:pt x="10120" y="491"/>
                  </a:cubicBezTo>
                  <a:cubicBezTo>
                    <a:pt x="9341" y="491"/>
                    <a:pt x="8171" y="651"/>
                    <a:pt x="6932" y="880"/>
                  </a:cubicBezTo>
                  <a:cubicBezTo>
                    <a:pt x="6866" y="891"/>
                    <a:pt x="6801" y="896"/>
                    <a:pt x="6735" y="896"/>
                  </a:cubicBezTo>
                  <a:cubicBezTo>
                    <a:pt x="6329" y="896"/>
                    <a:pt x="5939" y="690"/>
                    <a:pt x="5724" y="328"/>
                  </a:cubicBezTo>
                  <a:lnTo>
                    <a:pt x="1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5245020" y="1663382"/>
              <a:ext cx="362008" cy="338472"/>
            </a:xfrm>
            <a:custGeom>
              <a:avLst/>
              <a:gdLst/>
              <a:ahLst/>
              <a:cxnLst/>
              <a:rect l="l" t="t" r="r" b="b"/>
              <a:pathLst>
                <a:path w="10413" h="9736" extrusionOk="0">
                  <a:moveTo>
                    <a:pt x="6233" y="0"/>
                  </a:moveTo>
                  <a:cubicBezTo>
                    <a:pt x="4729" y="0"/>
                    <a:pt x="3832" y="2191"/>
                    <a:pt x="3769" y="2879"/>
                  </a:cubicBezTo>
                  <a:cubicBezTo>
                    <a:pt x="3664" y="4205"/>
                    <a:pt x="2968" y="4402"/>
                    <a:pt x="1984" y="5230"/>
                  </a:cubicBezTo>
                  <a:cubicBezTo>
                    <a:pt x="1" y="6896"/>
                    <a:pt x="579" y="8827"/>
                    <a:pt x="1655" y="9549"/>
                  </a:cubicBezTo>
                  <a:cubicBezTo>
                    <a:pt x="1874" y="9689"/>
                    <a:pt x="2147" y="9735"/>
                    <a:pt x="2413" y="9735"/>
                  </a:cubicBezTo>
                  <a:cubicBezTo>
                    <a:pt x="2946" y="9735"/>
                    <a:pt x="3454" y="9549"/>
                    <a:pt x="3454" y="9549"/>
                  </a:cubicBezTo>
                  <a:cubicBezTo>
                    <a:pt x="3467" y="9549"/>
                    <a:pt x="6579" y="7803"/>
                    <a:pt x="8115" y="6963"/>
                  </a:cubicBezTo>
                  <a:cubicBezTo>
                    <a:pt x="10413" y="6634"/>
                    <a:pt x="8601" y="805"/>
                    <a:pt x="7682" y="253"/>
                  </a:cubicBezTo>
                  <a:cubicBezTo>
                    <a:pt x="7402" y="90"/>
                    <a:pt x="7122" y="41"/>
                    <a:pt x="6924" y="41"/>
                  </a:cubicBezTo>
                  <a:cubicBezTo>
                    <a:pt x="6900" y="41"/>
                    <a:pt x="6876" y="42"/>
                    <a:pt x="6854" y="43"/>
                  </a:cubicBezTo>
                  <a:cubicBezTo>
                    <a:pt x="6723" y="43"/>
                    <a:pt x="6592" y="30"/>
                    <a:pt x="6460" y="17"/>
                  </a:cubicBezTo>
                  <a:cubicBezTo>
                    <a:pt x="6383" y="6"/>
                    <a:pt x="6308" y="0"/>
                    <a:pt x="6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5409354" y="1796775"/>
              <a:ext cx="79925" cy="88164"/>
            </a:xfrm>
            <a:custGeom>
              <a:avLst/>
              <a:gdLst/>
              <a:ahLst/>
              <a:cxnLst/>
              <a:rect l="l" t="t" r="r" b="b"/>
              <a:pathLst>
                <a:path w="2299" h="2536" extrusionOk="0">
                  <a:moveTo>
                    <a:pt x="644" y="1"/>
                  </a:moveTo>
                  <a:cubicBezTo>
                    <a:pt x="460" y="1248"/>
                    <a:pt x="224" y="1431"/>
                    <a:pt x="0" y="1445"/>
                  </a:cubicBezTo>
                  <a:cubicBezTo>
                    <a:pt x="0" y="1445"/>
                    <a:pt x="355" y="2233"/>
                    <a:pt x="841" y="2443"/>
                  </a:cubicBezTo>
                  <a:cubicBezTo>
                    <a:pt x="994" y="2511"/>
                    <a:pt x="1171" y="2535"/>
                    <a:pt x="1344" y="2535"/>
                  </a:cubicBezTo>
                  <a:cubicBezTo>
                    <a:pt x="1735" y="2535"/>
                    <a:pt x="2101" y="2412"/>
                    <a:pt x="2101" y="2403"/>
                  </a:cubicBezTo>
                  <a:cubicBezTo>
                    <a:pt x="2010" y="2350"/>
                    <a:pt x="2049" y="1970"/>
                    <a:pt x="2115" y="1563"/>
                  </a:cubicBezTo>
                  <a:cubicBezTo>
                    <a:pt x="2180" y="1090"/>
                    <a:pt x="2298" y="591"/>
                    <a:pt x="2298" y="591"/>
                  </a:cubicBezTo>
                  <a:lnTo>
                    <a:pt x="736" y="27"/>
                  </a:lnTo>
                  <a:lnTo>
                    <a:pt x="644"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5434906" y="1797714"/>
              <a:ext cx="54372" cy="46585"/>
            </a:xfrm>
            <a:custGeom>
              <a:avLst/>
              <a:gdLst/>
              <a:ahLst/>
              <a:cxnLst/>
              <a:rect l="l" t="t" r="r" b="b"/>
              <a:pathLst>
                <a:path w="1564" h="1340" extrusionOk="0">
                  <a:moveTo>
                    <a:pt x="1" y="0"/>
                  </a:moveTo>
                  <a:lnTo>
                    <a:pt x="1" y="0"/>
                  </a:lnTo>
                  <a:cubicBezTo>
                    <a:pt x="132" y="485"/>
                    <a:pt x="513" y="1182"/>
                    <a:pt x="1406" y="1339"/>
                  </a:cubicBezTo>
                  <a:cubicBezTo>
                    <a:pt x="1497" y="840"/>
                    <a:pt x="1563" y="564"/>
                    <a:pt x="1563" y="564"/>
                  </a:cubicBezTo>
                  <a:lnTo>
                    <a:pt x="1" y="0"/>
                  </a:lnTo>
                  <a:close/>
                </a:path>
              </a:pathLst>
            </a:custGeom>
            <a:solidFill>
              <a:srgbClr val="F99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5423051" y="1704162"/>
              <a:ext cx="113682" cy="130543"/>
            </a:xfrm>
            <a:custGeom>
              <a:avLst/>
              <a:gdLst/>
              <a:ahLst/>
              <a:cxnLst/>
              <a:rect l="l" t="t" r="r" b="b"/>
              <a:pathLst>
                <a:path w="3270" h="3755" extrusionOk="0">
                  <a:moveTo>
                    <a:pt x="1388" y="0"/>
                  </a:moveTo>
                  <a:cubicBezTo>
                    <a:pt x="278" y="0"/>
                    <a:pt x="382" y="897"/>
                    <a:pt x="198" y="2140"/>
                  </a:cubicBezTo>
                  <a:cubicBezTo>
                    <a:pt x="0" y="3465"/>
                    <a:pt x="2127" y="3754"/>
                    <a:pt x="2127" y="3754"/>
                  </a:cubicBezTo>
                  <a:cubicBezTo>
                    <a:pt x="2132" y="3754"/>
                    <a:pt x="2137" y="3755"/>
                    <a:pt x="2142" y="3755"/>
                  </a:cubicBezTo>
                  <a:cubicBezTo>
                    <a:pt x="2703" y="3755"/>
                    <a:pt x="3270" y="1597"/>
                    <a:pt x="3230" y="1142"/>
                  </a:cubicBezTo>
                  <a:cubicBezTo>
                    <a:pt x="3191" y="682"/>
                    <a:pt x="2994" y="144"/>
                    <a:pt x="1628" y="13"/>
                  </a:cubicBezTo>
                  <a:cubicBezTo>
                    <a:pt x="1542" y="5"/>
                    <a:pt x="1462" y="0"/>
                    <a:pt x="138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5408450" y="1700059"/>
              <a:ext cx="124181" cy="63585"/>
            </a:xfrm>
            <a:custGeom>
              <a:avLst/>
              <a:gdLst/>
              <a:ahLst/>
              <a:cxnLst/>
              <a:rect l="l" t="t" r="r" b="b"/>
              <a:pathLst>
                <a:path w="3572" h="1829" extrusionOk="0">
                  <a:moveTo>
                    <a:pt x="2011" y="0"/>
                  </a:moveTo>
                  <a:cubicBezTo>
                    <a:pt x="1789" y="0"/>
                    <a:pt x="1577" y="12"/>
                    <a:pt x="1405" y="26"/>
                  </a:cubicBezTo>
                  <a:cubicBezTo>
                    <a:pt x="1169" y="52"/>
                    <a:pt x="972" y="196"/>
                    <a:pt x="867" y="420"/>
                  </a:cubicBezTo>
                  <a:cubicBezTo>
                    <a:pt x="539" y="1155"/>
                    <a:pt x="0" y="1601"/>
                    <a:pt x="0" y="1601"/>
                  </a:cubicBezTo>
                  <a:cubicBezTo>
                    <a:pt x="0" y="1601"/>
                    <a:pt x="258" y="1829"/>
                    <a:pt x="936" y="1829"/>
                  </a:cubicBezTo>
                  <a:cubicBezTo>
                    <a:pt x="1039" y="1829"/>
                    <a:pt x="1151" y="1823"/>
                    <a:pt x="1274" y="1811"/>
                  </a:cubicBezTo>
                  <a:cubicBezTo>
                    <a:pt x="2206" y="1719"/>
                    <a:pt x="3571" y="537"/>
                    <a:pt x="3571" y="537"/>
                  </a:cubicBezTo>
                  <a:cubicBezTo>
                    <a:pt x="3396" y="99"/>
                    <a:pt x="2655" y="0"/>
                    <a:pt x="2011"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0"/>
            <p:cNvSpPr/>
            <p:nvPr/>
          </p:nvSpPr>
          <p:spPr>
            <a:xfrm>
              <a:off x="5502941" y="1706108"/>
              <a:ext cx="47941" cy="83401"/>
            </a:xfrm>
            <a:custGeom>
              <a:avLst/>
              <a:gdLst/>
              <a:ahLst/>
              <a:cxnLst/>
              <a:rect l="l" t="t" r="r" b="b"/>
              <a:pathLst>
                <a:path w="1379" h="2399" extrusionOk="0">
                  <a:moveTo>
                    <a:pt x="499" y="0"/>
                  </a:moveTo>
                  <a:cubicBezTo>
                    <a:pt x="226" y="0"/>
                    <a:pt x="0" y="258"/>
                    <a:pt x="0" y="258"/>
                  </a:cubicBezTo>
                  <a:cubicBezTo>
                    <a:pt x="0" y="258"/>
                    <a:pt x="459" y="705"/>
                    <a:pt x="604" y="1020"/>
                  </a:cubicBezTo>
                  <a:cubicBezTo>
                    <a:pt x="736" y="1348"/>
                    <a:pt x="774" y="2096"/>
                    <a:pt x="669" y="2399"/>
                  </a:cubicBezTo>
                  <a:cubicBezTo>
                    <a:pt x="669" y="2399"/>
                    <a:pt x="1378" y="1020"/>
                    <a:pt x="972" y="337"/>
                  </a:cubicBezTo>
                  <a:cubicBezTo>
                    <a:pt x="821" y="82"/>
                    <a:pt x="652" y="0"/>
                    <a:pt x="499"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5338155" y="1845168"/>
              <a:ext cx="207721" cy="294425"/>
            </a:xfrm>
            <a:custGeom>
              <a:avLst/>
              <a:gdLst/>
              <a:ahLst/>
              <a:cxnLst/>
              <a:rect l="l" t="t" r="r" b="b"/>
              <a:pathLst>
                <a:path w="5975" h="8469" extrusionOk="0">
                  <a:moveTo>
                    <a:pt x="2203" y="0"/>
                  </a:moveTo>
                  <a:cubicBezTo>
                    <a:pt x="2123" y="0"/>
                    <a:pt x="1423" y="1040"/>
                    <a:pt x="749" y="2311"/>
                  </a:cubicBezTo>
                  <a:cubicBezTo>
                    <a:pt x="0" y="3742"/>
                    <a:pt x="198" y="4044"/>
                    <a:pt x="420" y="4937"/>
                  </a:cubicBezTo>
                  <a:cubicBezTo>
                    <a:pt x="460" y="5095"/>
                    <a:pt x="487" y="5252"/>
                    <a:pt x="513" y="5383"/>
                  </a:cubicBezTo>
                  <a:cubicBezTo>
                    <a:pt x="762" y="6683"/>
                    <a:pt x="552" y="6945"/>
                    <a:pt x="854" y="7786"/>
                  </a:cubicBezTo>
                  <a:cubicBezTo>
                    <a:pt x="931" y="7996"/>
                    <a:pt x="2596" y="8188"/>
                    <a:pt x="3911" y="8188"/>
                  </a:cubicBezTo>
                  <a:cubicBezTo>
                    <a:pt x="4155" y="8188"/>
                    <a:pt x="4388" y="8181"/>
                    <a:pt x="4595" y="8167"/>
                  </a:cubicBezTo>
                  <a:cubicBezTo>
                    <a:pt x="5016" y="8141"/>
                    <a:pt x="5331" y="8074"/>
                    <a:pt x="5449" y="7983"/>
                  </a:cubicBezTo>
                  <a:cubicBezTo>
                    <a:pt x="5922" y="7576"/>
                    <a:pt x="5869" y="8468"/>
                    <a:pt x="5935" y="4162"/>
                  </a:cubicBezTo>
                  <a:cubicBezTo>
                    <a:pt x="5974" y="2049"/>
                    <a:pt x="4163" y="184"/>
                    <a:pt x="4163" y="184"/>
                  </a:cubicBezTo>
                  <a:cubicBezTo>
                    <a:pt x="4163" y="184"/>
                    <a:pt x="4101" y="532"/>
                    <a:pt x="3618" y="532"/>
                  </a:cubicBezTo>
                  <a:cubicBezTo>
                    <a:pt x="3327" y="532"/>
                    <a:pt x="2883" y="406"/>
                    <a:pt x="2206" y="1"/>
                  </a:cubicBezTo>
                  <a:cubicBezTo>
                    <a:pt x="2205" y="0"/>
                    <a:pt x="2204" y="0"/>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5606541" y="2272847"/>
              <a:ext cx="98594" cy="233517"/>
            </a:xfrm>
            <a:custGeom>
              <a:avLst/>
              <a:gdLst/>
              <a:ahLst/>
              <a:cxnLst/>
              <a:rect l="l" t="t" r="r" b="b"/>
              <a:pathLst>
                <a:path w="2836" h="6717" extrusionOk="0">
                  <a:moveTo>
                    <a:pt x="1103" y="0"/>
                  </a:moveTo>
                  <a:cubicBezTo>
                    <a:pt x="394" y="2298"/>
                    <a:pt x="0" y="6302"/>
                    <a:pt x="0" y="6302"/>
                  </a:cubicBezTo>
                  <a:cubicBezTo>
                    <a:pt x="0" y="6302"/>
                    <a:pt x="381" y="6552"/>
                    <a:pt x="709" y="6643"/>
                  </a:cubicBezTo>
                  <a:cubicBezTo>
                    <a:pt x="920" y="6704"/>
                    <a:pt x="1132" y="6717"/>
                    <a:pt x="1273" y="6717"/>
                  </a:cubicBezTo>
                  <a:cubicBezTo>
                    <a:pt x="1378" y="6717"/>
                    <a:pt x="1444" y="6710"/>
                    <a:pt x="1444" y="6710"/>
                  </a:cubicBezTo>
                  <a:lnTo>
                    <a:pt x="2836" y="2981"/>
                  </a:lnTo>
                  <a:lnTo>
                    <a:pt x="1103" y="0"/>
                  </a:lnTo>
                  <a:close/>
                </a:path>
              </a:pathLst>
            </a:custGeom>
            <a:solidFill>
              <a:srgbClr val="00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5482847" y="1851078"/>
              <a:ext cx="104121" cy="243911"/>
            </a:xfrm>
            <a:custGeom>
              <a:avLst/>
              <a:gdLst/>
              <a:ahLst/>
              <a:cxnLst/>
              <a:rect l="l" t="t" r="r" b="b"/>
              <a:pathLst>
                <a:path w="2995" h="7016" extrusionOk="0">
                  <a:moveTo>
                    <a:pt x="1" y="1"/>
                  </a:moveTo>
                  <a:lnTo>
                    <a:pt x="670" y="2311"/>
                  </a:lnTo>
                  <a:cubicBezTo>
                    <a:pt x="670" y="2311"/>
                    <a:pt x="1602" y="6408"/>
                    <a:pt x="2035" y="6842"/>
                  </a:cubicBezTo>
                  <a:cubicBezTo>
                    <a:pt x="2168" y="6970"/>
                    <a:pt x="2306" y="7015"/>
                    <a:pt x="2436" y="7015"/>
                  </a:cubicBezTo>
                  <a:cubicBezTo>
                    <a:pt x="2741" y="7015"/>
                    <a:pt x="2994" y="6763"/>
                    <a:pt x="2994" y="6763"/>
                  </a:cubicBezTo>
                  <a:cubicBezTo>
                    <a:pt x="2994" y="6763"/>
                    <a:pt x="2285" y="1918"/>
                    <a:pt x="2061" y="1117"/>
                  </a:cubicBezTo>
                  <a:cubicBezTo>
                    <a:pt x="1851" y="316"/>
                    <a:pt x="1" y="1"/>
                    <a:pt x="1"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5355955" y="1969766"/>
              <a:ext cx="141980" cy="160058"/>
            </a:xfrm>
            <a:custGeom>
              <a:avLst/>
              <a:gdLst/>
              <a:ahLst/>
              <a:cxnLst/>
              <a:rect l="l" t="t" r="r" b="b"/>
              <a:pathLst>
                <a:path w="4084" h="4604" extrusionOk="0">
                  <a:moveTo>
                    <a:pt x="644" y="0"/>
                  </a:moveTo>
                  <a:lnTo>
                    <a:pt x="1" y="1799"/>
                  </a:lnTo>
                  <a:cubicBezTo>
                    <a:pt x="250" y="3099"/>
                    <a:pt x="40" y="3361"/>
                    <a:pt x="342" y="4202"/>
                  </a:cubicBezTo>
                  <a:cubicBezTo>
                    <a:pt x="419" y="4412"/>
                    <a:pt x="2084" y="4604"/>
                    <a:pt x="3399" y="4604"/>
                  </a:cubicBezTo>
                  <a:cubicBezTo>
                    <a:pt x="3643" y="4604"/>
                    <a:pt x="3876" y="4597"/>
                    <a:pt x="4083" y="4583"/>
                  </a:cubicBezTo>
                  <a:cubicBezTo>
                    <a:pt x="4057" y="4412"/>
                    <a:pt x="3966" y="4202"/>
                    <a:pt x="3834" y="3992"/>
                  </a:cubicBezTo>
                  <a:cubicBezTo>
                    <a:pt x="3546" y="3545"/>
                    <a:pt x="1720" y="3060"/>
                    <a:pt x="1130" y="2535"/>
                  </a:cubicBezTo>
                  <a:cubicBezTo>
                    <a:pt x="539" y="2010"/>
                    <a:pt x="644" y="1"/>
                    <a:pt x="644" y="0"/>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5445440" y="2092939"/>
              <a:ext cx="80377" cy="27742"/>
            </a:xfrm>
            <a:custGeom>
              <a:avLst/>
              <a:gdLst/>
              <a:ahLst/>
              <a:cxnLst/>
              <a:rect l="l" t="t" r="r" b="b"/>
              <a:pathLst>
                <a:path w="2312" h="798" extrusionOk="0">
                  <a:moveTo>
                    <a:pt x="1321" y="0"/>
                  </a:moveTo>
                  <a:cubicBezTo>
                    <a:pt x="897" y="0"/>
                    <a:pt x="0" y="200"/>
                    <a:pt x="0" y="200"/>
                  </a:cubicBezTo>
                  <a:lnTo>
                    <a:pt x="105" y="764"/>
                  </a:lnTo>
                  <a:cubicBezTo>
                    <a:pt x="105" y="764"/>
                    <a:pt x="212" y="797"/>
                    <a:pt x="405" y="797"/>
                  </a:cubicBezTo>
                  <a:cubicBezTo>
                    <a:pt x="575" y="797"/>
                    <a:pt x="813" y="771"/>
                    <a:pt x="1103" y="672"/>
                  </a:cubicBezTo>
                  <a:cubicBezTo>
                    <a:pt x="1225" y="628"/>
                    <a:pt x="1462" y="545"/>
                    <a:pt x="1595" y="545"/>
                  </a:cubicBezTo>
                  <a:cubicBezTo>
                    <a:pt x="1618" y="545"/>
                    <a:pt x="1639" y="548"/>
                    <a:pt x="1654" y="554"/>
                  </a:cubicBezTo>
                  <a:cubicBezTo>
                    <a:pt x="1788" y="585"/>
                    <a:pt x="2151" y="754"/>
                    <a:pt x="2267" y="754"/>
                  </a:cubicBezTo>
                  <a:cubicBezTo>
                    <a:pt x="2298" y="754"/>
                    <a:pt x="2311" y="742"/>
                    <a:pt x="2297" y="711"/>
                  </a:cubicBezTo>
                  <a:cubicBezTo>
                    <a:pt x="2232" y="567"/>
                    <a:pt x="1719" y="133"/>
                    <a:pt x="1509" y="28"/>
                  </a:cubicBezTo>
                  <a:cubicBezTo>
                    <a:pt x="1474" y="9"/>
                    <a:pt x="1407" y="0"/>
                    <a:pt x="1321"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5244116" y="1845168"/>
              <a:ext cx="211371" cy="288654"/>
            </a:xfrm>
            <a:custGeom>
              <a:avLst/>
              <a:gdLst/>
              <a:ahLst/>
              <a:cxnLst/>
              <a:rect l="l" t="t" r="r" b="b"/>
              <a:pathLst>
                <a:path w="6080" h="8303" extrusionOk="0">
                  <a:moveTo>
                    <a:pt x="4911" y="1"/>
                  </a:moveTo>
                  <a:lnTo>
                    <a:pt x="4911" y="1"/>
                  </a:lnTo>
                  <a:cubicBezTo>
                    <a:pt x="4911" y="1"/>
                    <a:pt x="3165" y="118"/>
                    <a:pt x="2548" y="958"/>
                  </a:cubicBezTo>
                  <a:cubicBezTo>
                    <a:pt x="1695" y="2154"/>
                    <a:pt x="1" y="7234"/>
                    <a:pt x="972" y="7904"/>
                  </a:cubicBezTo>
                  <a:cubicBezTo>
                    <a:pt x="1411" y="8211"/>
                    <a:pt x="2303" y="8302"/>
                    <a:pt x="3212" y="8302"/>
                  </a:cubicBezTo>
                  <a:cubicBezTo>
                    <a:pt x="4561" y="8302"/>
                    <a:pt x="5949" y="8101"/>
                    <a:pt x="5949" y="8101"/>
                  </a:cubicBezTo>
                  <a:cubicBezTo>
                    <a:pt x="5949" y="8101"/>
                    <a:pt x="6080" y="7497"/>
                    <a:pt x="5896" y="7208"/>
                  </a:cubicBezTo>
                  <a:cubicBezTo>
                    <a:pt x="5725" y="6919"/>
                    <a:pt x="2798" y="6446"/>
                    <a:pt x="2666" y="6315"/>
                  </a:cubicBezTo>
                  <a:cubicBezTo>
                    <a:pt x="2521" y="6171"/>
                    <a:pt x="4347" y="3677"/>
                    <a:pt x="4347" y="3269"/>
                  </a:cubicBezTo>
                  <a:cubicBezTo>
                    <a:pt x="4347" y="2875"/>
                    <a:pt x="4911" y="1"/>
                    <a:pt x="4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5500195" y="2106254"/>
              <a:ext cx="17834" cy="15123"/>
            </a:xfrm>
            <a:custGeom>
              <a:avLst/>
              <a:gdLst/>
              <a:ahLst/>
              <a:cxnLst/>
              <a:rect l="l" t="t" r="r" b="b"/>
              <a:pathLst>
                <a:path w="513" h="435" extrusionOk="0">
                  <a:moveTo>
                    <a:pt x="1" y="0"/>
                  </a:moveTo>
                  <a:cubicBezTo>
                    <a:pt x="1" y="0"/>
                    <a:pt x="276" y="354"/>
                    <a:pt x="355" y="394"/>
                  </a:cubicBezTo>
                  <a:cubicBezTo>
                    <a:pt x="415" y="429"/>
                    <a:pt x="464" y="435"/>
                    <a:pt x="491" y="435"/>
                  </a:cubicBezTo>
                  <a:cubicBezTo>
                    <a:pt x="504" y="435"/>
                    <a:pt x="512" y="433"/>
                    <a:pt x="512" y="433"/>
                  </a:cubicBezTo>
                  <a:lnTo>
                    <a:pt x="328" y="92"/>
                  </a:lnTo>
                  <a:lnTo>
                    <a:pt x="1"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5497900" y="2093912"/>
              <a:ext cx="27882" cy="15123"/>
            </a:xfrm>
            <a:custGeom>
              <a:avLst/>
              <a:gdLst/>
              <a:ahLst/>
              <a:cxnLst/>
              <a:rect l="l" t="t" r="r" b="b"/>
              <a:pathLst>
                <a:path w="802" h="435" extrusionOk="0">
                  <a:moveTo>
                    <a:pt x="0" y="0"/>
                  </a:moveTo>
                  <a:lnTo>
                    <a:pt x="316" y="342"/>
                  </a:lnTo>
                  <a:cubicBezTo>
                    <a:pt x="316" y="342"/>
                    <a:pt x="565" y="434"/>
                    <a:pt x="671" y="434"/>
                  </a:cubicBezTo>
                  <a:cubicBezTo>
                    <a:pt x="762" y="434"/>
                    <a:pt x="802" y="382"/>
                    <a:pt x="802" y="382"/>
                  </a:cubicBezTo>
                  <a:lnTo>
                    <a:pt x="0"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444953" y="2125409"/>
              <a:ext cx="288967" cy="6432"/>
            </a:xfrm>
            <a:custGeom>
              <a:avLst/>
              <a:gdLst/>
              <a:ahLst/>
              <a:cxnLst/>
              <a:rect l="l" t="t" r="r" b="b"/>
              <a:pathLst>
                <a:path w="8312" h="185" extrusionOk="0">
                  <a:moveTo>
                    <a:pt x="0" y="1"/>
                  </a:moveTo>
                  <a:lnTo>
                    <a:pt x="0" y="185"/>
                  </a:lnTo>
                  <a:lnTo>
                    <a:pt x="8245" y="185"/>
                  </a:lnTo>
                  <a:lnTo>
                    <a:pt x="8312" y="1"/>
                  </a:ln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512502" y="1967924"/>
              <a:ext cx="284864" cy="163917"/>
            </a:xfrm>
            <a:custGeom>
              <a:avLst/>
              <a:gdLst/>
              <a:ahLst/>
              <a:cxnLst/>
              <a:rect l="l" t="t" r="r" b="b"/>
              <a:pathLst>
                <a:path w="8194" h="4715" extrusionOk="0">
                  <a:moveTo>
                    <a:pt x="1905" y="1"/>
                  </a:moveTo>
                  <a:lnTo>
                    <a:pt x="1" y="4715"/>
                  </a:lnTo>
                  <a:lnTo>
                    <a:pt x="6302" y="4715"/>
                  </a:lnTo>
                  <a:lnTo>
                    <a:pt x="8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653995" y="2039609"/>
              <a:ext cx="23779" cy="20546"/>
            </a:xfrm>
            <a:custGeom>
              <a:avLst/>
              <a:gdLst/>
              <a:ahLst/>
              <a:cxnLst/>
              <a:rect l="l" t="t" r="r" b="b"/>
              <a:pathLst>
                <a:path w="684" h="591" extrusionOk="0">
                  <a:moveTo>
                    <a:pt x="434" y="1"/>
                  </a:moveTo>
                  <a:cubicBezTo>
                    <a:pt x="263" y="1"/>
                    <a:pt x="93" y="132"/>
                    <a:pt x="40" y="302"/>
                  </a:cubicBezTo>
                  <a:cubicBezTo>
                    <a:pt x="1" y="460"/>
                    <a:pt x="93" y="591"/>
                    <a:pt x="251" y="591"/>
                  </a:cubicBezTo>
                  <a:cubicBezTo>
                    <a:pt x="421" y="591"/>
                    <a:pt x="592" y="460"/>
                    <a:pt x="644" y="302"/>
                  </a:cubicBezTo>
                  <a:cubicBezTo>
                    <a:pt x="683" y="132"/>
                    <a:pt x="592"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6993178" y="2744956"/>
              <a:ext cx="360339" cy="237688"/>
            </a:xfrm>
            <a:custGeom>
              <a:avLst/>
              <a:gdLst/>
              <a:ahLst/>
              <a:cxnLst/>
              <a:rect l="l" t="t" r="r" b="b"/>
              <a:pathLst>
                <a:path w="10365" h="6837" extrusionOk="0">
                  <a:moveTo>
                    <a:pt x="4041" y="1"/>
                  </a:moveTo>
                  <a:cubicBezTo>
                    <a:pt x="3568" y="1"/>
                    <a:pt x="3270" y="179"/>
                    <a:pt x="3270" y="179"/>
                  </a:cubicBezTo>
                  <a:cubicBezTo>
                    <a:pt x="828" y="284"/>
                    <a:pt x="735" y="2779"/>
                    <a:pt x="1024" y="3712"/>
                  </a:cubicBezTo>
                  <a:cubicBezTo>
                    <a:pt x="1418" y="5024"/>
                    <a:pt x="0" y="6049"/>
                    <a:pt x="1576" y="6586"/>
                  </a:cubicBezTo>
                  <a:cubicBezTo>
                    <a:pt x="2160" y="6778"/>
                    <a:pt x="2714" y="6836"/>
                    <a:pt x="3194" y="6836"/>
                  </a:cubicBezTo>
                  <a:cubicBezTo>
                    <a:pt x="3929" y="6836"/>
                    <a:pt x="4492" y="6700"/>
                    <a:pt x="4729" y="6700"/>
                  </a:cubicBezTo>
                  <a:cubicBezTo>
                    <a:pt x="4824" y="6700"/>
                    <a:pt x="4866" y="6722"/>
                    <a:pt x="4845" y="6784"/>
                  </a:cubicBezTo>
                  <a:cubicBezTo>
                    <a:pt x="5042" y="6799"/>
                    <a:pt x="5228" y="6807"/>
                    <a:pt x="5403" y="6807"/>
                  </a:cubicBezTo>
                  <a:cubicBezTo>
                    <a:pt x="10364" y="6807"/>
                    <a:pt x="6565" y="723"/>
                    <a:pt x="4700" y="114"/>
                  </a:cubicBezTo>
                  <a:cubicBezTo>
                    <a:pt x="4457" y="30"/>
                    <a:pt x="4234"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6937102" y="2991266"/>
              <a:ext cx="131412" cy="220097"/>
            </a:xfrm>
            <a:custGeom>
              <a:avLst/>
              <a:gdLst/>
              <a:ahLst/>
              <a:cxnLst/>
              <a:rect l="l" t="t" r="r" b="b"/>
              <a:pathLst>
                <a:path w="3780" h="6331" extrusionOk="0">
                  <a:moveTo>
                    <a:pt x="3478" y="0"/>
                  </a:moveTo>
                  <a:cubicBezTo>
                    <a:pt x="3478" y="0"/>
                    <a:pt x="2401" y="250"/>
                    <a:pt x="2073" y="735"/>
                  </a:cubicBezTo>
                  <a:cubicBezTo>
                    <a:pt x="1758" y="1222"/>
                    <a:pt x="419" y="5082"/>
                    <a:pt x="195" y="5187"/>
                  </a:cubicBezTo>
                  <a:cubicBezTo>
                    <a:pt x="0" y="5284"/>
                    <a:pt x="1783" y="6330"/>
                    <a:pt x="2698" y="6330"/>
                  </a:cubicBezTo>
                  <a:cubicBezTo>
                    <a:pt x="2892" y="6330"/>
                    <a:pt x="3047" y="6283"/>
                    <a:pt x="3136" y="6171"/>
                  </a:cubicBezTo>
                  <a:cubicBezTo>
                    <a:pt x="3556" y="5646"/>
                    <a:pt x="3780" y="5187"/>
                    <a:pt x="3780" y="5187"/>
                  </a:cubicBezTo>
                  <a:lnTo>
                    <a:pt x="34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7281623" y="4063836"/>
              <a:ext cx="124667" cy="130125"/>
            </a:xfrm>
            <a:custGeom>
              <a:avLst/>
              <a:gdLst/>
              <a:ahLst/>
              <a:cxnLst/>
              <a:rect l="l" t="t" r="r" b="b"/>
              <a:pathLst>
                <a:path w="3586" h="3743" extrusionOk="0">
                  <a:moveTo>
                    <a:pt x="2600" y="1"/>
                  </a:moveTo>
                  <a:lnTo>
                    <a:pt x="1380" y="277"/>
                  </a:lnTo>
                  <a:cubicBezTo>
                    <a:pt x="1380" y="277"/>
                    <a:pt x="1287" y="1130"/>
                    <a:pt x="1327" y="1760"/>
                  </a:cubicBezTo>
                  <a:cubicBezTo>
                    <a:pt x="1366" y="2404"/>
                    <a:pt x="1143" y="3086"/>
                    <a:pt x="578" y="3204"/>
                  </a:cubicBezTo>
                  <a:cubicBezTo>
                    <a:pt x="1" y="3323"/>
                    <a:pt x="237" y="3743"/>
                    <a:pt x="237" y="3743"/>
                  </a:cubicBezTo>
                  <a:lnTo>
                    <a:pt x="1774" y="3743"/>
                  </a:lnTo>
                  <a:cubicBezTo>
                    <a:pt x="2101" y="3743"/>
                    <a:pt x="2456" y="3414"/>
                    <a:pt x="2548" y="2836"/>
                  </a:cubicBezTo>
                  <a:cubicBezTo>
                    <a:pt x="2640" y="2259"/>
                    <a:pt x="3297" y="1944"/>
                    <a:pt x="3441" y="1458"/>
                  </a:cubicBezTo>
                  <a:cubicBezTo>
                    <a:pt x="3585" y="986"/>
                    <a:pt x="2850" y="316"/>
                    <a:pt x="2850" y="316"/>
                  </a:cubicBezTo>
                  <a:lnTo>
                    <a:pt x="2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7019217" y="4084834"/>
              <a:ext cx="154739" cy="104086"/>
            </a:xfrm>
            <a:custGeom>
              <a:avLst/>
              <a:gdLst/>
              <a:ahLst/>
              <a:cxnLst/>
              <a:rect l="l" t="t" r="r" b="b"/>
              <a:pathLst>
                <a:path w="4451" h="2994" extrusionOk="0">
                  <a:moveTo>
                    <a:pt x="4188" y="1"/>
                  </a:moveTo>
                  <a:cubicBezTo>
                    <a:pt x="4188" y="1"/>
                    <a:pt x="2888" y="184"/>
                    <a:pt x="2691" y="1051"/>
                  </a:cubicBezTo>
                  <a:cubicBezTo>
                    <a:pt x="2495" y="1905"/>
                    <a:pt x="1326" y="2299"/>
                    <a:pt x="669" y="2404"/>
                  </a:cubicBezTo>
                  <a:cubicBezTo>
                    <a:pt x="0" y="2509"/>
                    <a:pt x="0" y="2981"/>
                    <a:pt x="0" y="2981"/>
                  </a:cubicBezTo>
                  <a:lnTo>
                    <a:pt x="4123" y="2994"/>
                  </a:lnTo>
                  <a:cubicBezTo>
                    <a:pt x="4450" y="2836"/>
                    <a:pt x="4188" y="1"/>
                    <a:pt x="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7004129" y="2983514"/>
              <a:ext cx="272975" cy="299883"/>
            </a:xfrm>
            <a:custGeom>
              <a:avLst/>
              <a:gdLst/>
              <a:ahLst/>
              <a:cxnLst/>
              <a:rect l="l" t="t" r="r" b="b"/>
              <a:pathLst>
                <a:path w="7852" h="8626" extrusionOk="0">
                  <a:moveTo>
                    <a:pt x="4337" y="1"/>
                  </a:moveTo>
                  <a:cubicBezTo>
                    <a:pt x="2543" y="1"/>
                    <a:pt x="1550" y="223"/>
                    <a:pt x="1550" y="223"/>
                  </a:cubicBezTo>
                  <a:cubicBezTo>
                    <a:pt x="1550" y="223"/>
                    <a:pt x="880" y="1419"/>
                    <a:pt x="447" y="3138"/>
                  </a:cubicBezTo>
                  <a:cubicBezTo>
                    <a:pt x="0" y="4858"/>
                    <a:pt x="1091" y="7917"/>
                    <a:pt x="1091" y="7917"/>
                  </a:cubicBezTo>
                  <a:lnTo>
                    <a:pt x="3493" y="8626"/>
                  </a:lnTo>
                  <a:lnTo>
                    <a:pt x="4254" y="8442"/>
                  </a:lnTo>
                  <a:lnTo>
                    <a:pt x="6421" y="7917"/>
                  </a:lnTo>
                  <a:cubicBezTo>
                    <a:pt x="6421" y="7917"/>
                    <a:pt x="6710" y="7826"/>
                    <a:pt x="6959" y="7248"/>
                  </a:cubicBezTo>
                  <a:cubicBezTo>
                    <a:pt x="7051" y="7024"/>
                    <a:pt x="7746" y="6092"/>
                    <a:pt x="7799" y="5410"/>
                  </a:cubicBezTo>
                  <a:cubicBezTo>
                    <a:pt x="7851" y="4359"/>
                    <a:pt x="7799" y="3493"/>
                    <a:pt x="7799" y="3493"/>
                  </a:cubicBezTo>
                  <a:lnTo>
                    <a:pt x="6066" y="66"/>
                  </a:lnTo>
                  <a:cubicBezTo>
                    <a:pt x="5427" y="19"/>
                    <a:pt x="4849" y="1"/>
                    <a:pt x="4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7138773" y="3107207"/>
              <a:ext cx="143371" cy="169827"/>
            </a:xfrm>
            <a:custGeom>
              <a:avLst/>
              <a:gdLst/>
              <a:ahLst/>
              <a:cxnLst/>
              <a:rect l="l" t="t" r="r" b="b"/>
              <a:pathLst>
                <a:path w="4124" h="4885" extrusionOk="0">
                  <a:moveTo>
                    <a:pt x="2653" y="0"/>
                  </a:moveTo>
                  <a:cubicBezTo>
                    <a:pt x="3164" y="2928"/>
                    <a:pt x="1" y="3769"/>
                    <a:pt x="1" y="3769"/>
                  </a:cubicBezTo>
                  <a:lnTo>
                    <a:pt x="381" y="4884"/>
                  </a:lnTo>
                  <a:lnTo>
                    <a:pt x="2548" y="4359"/>
                  </a:lnTo>
                  <a:cubicBezTo>
                    <a:pt x="2548" y="4359"/>
                    <a:pt x="2837" y="4268"/>
                    <a:pt x="3086" y="3690"/>
                  </a:cubicBezTo>
                  <a:cubicBezTo>
                    <a:pt x="3178" y="3466"/>
                    <a:pt x="4083" y="2561"/>
                    <a:pt x="4123" y="1864"/>
                  </a:cubicBezTo>
                  <a:lnTo>
                    <a:pt x="2653" y="0"/>
                  </a:ln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7000930" y="3274705"/>
              <a:ext cx="198578" cy="850143"/>
            </a:xfrm>
            <a:custGeom>
              <a:avLst/>
              <a:gdLst/>
              <a:ahLst/>
              <a:cxnLst/>
              <a:rect l="l" t="t" r="r" b="b"/>
              <a:pathLst>
                <a:path w="5712" h="24454" extrusionOk="0">
                  <a:moveTo>
                    <a:pt x="1340" y="1"/>
                  </a:moveTo>
                  <a:cubicBezTo>
                    <a:pt x="1340" y="1"/>
                    <a:pt x="158" y="3702"/>
                    <a:pt x="80" y="4963"/>
                  </a:cubicBezTo>
                  <a:cubicBezTo>
                    <a:pt x="1" y="6223"/>
                    <a:pt x="2350" y="22871"/>
                    <a:pt x="2443" y="23448"/>
                  </a:cubicBezTo>
                  <a:cubicBezTo>
                    <a:pt x="2534" y="24000"/>
                    <a:pt x="3217" y="24354"/>
                    <a:pt x="3217" y="24354"/>
                  </a:cubicBezTo>
                  <a:cubicBezTo>
                    <a:pt x="3217" y="24354"/>
                    <a:pt x="3381" y="24454"/>
                    <a:pt x="3646" y="24454"/>
                  </a:cubicBezTo>
                  <a:cubicBezTo>
                    <a:pt x="3741" y="24454"/>
                    <a:pt x="3848" y="24441"/>
                    <a:pt x="3966" y="24406"/>
                  </a:cubicBezTo>
                  <a:cubicBezTo>
                    <a:pt x="4596" y="24236"/>
                    <a:pt x="4792" y="24026"/>
                    <a:pt x="4792" y="24026"/>
                  </a:cubicBezTo>
                  <a:cubicBezTo>
                    <a:pt x="4792" y="24026"/>
                    <a:pt x="5712" y="12144"/>
                    <a:pt x="5134" y="7904"/>
                  </a:cubicBezTo>
                  <a:cubicBezTo>
                    <a:pt x="4570" y="3662"/>
                    <a:pt x="4556" y="1"/>
                    <a:pt x="4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7050227" y="3271055"/>
              <a:ext cx="321820" cy="813571"/>
            </a:xfrm>
            <a:custGeom>
              <a:avLst/>
              <a:gdLst/>
              <a:ahLst/>
              <a:cxnLst/>
              <a:rect l="l" t="t" r="r" b="b"/>
              <a:pathLst>
                <a:path w="9257" h="23402" extrusionOk="0">
                  <a:moveTo>
                    <a:pt x="4964" y="1"/>
                  </a:moveTo>
                  <a:lnTo>
                    <a:pt x="762" y="355"/>
                  </a:lnTo>
                  <a:cubicBezTo>
                    <a:pt x="762" y="355"/>
                    <a:pt x="1" y="3518"/>
                    <a:pt x="473" y="4319"/>
                  </a:cubicBezTo>
                  <a:cubicBezTo>
                    <a:pt x="2429" y="7641"/>
                    <a:pt x="3336" y="13287"/>
                    <a:pt x="3441" y="14139"/>
                  </a:cubicBezTo>
                  <a:cubicBezTo>
                    <a:pt x="3585" y="15347"/>
                    <a:pt x="6434" y="21164"/>
                    <a:pt x="7327" y="22962"/>
                  </a:cubicBezTo>
                  <a:cubicBezTo>
                    <a:pt x="7459" y="23237"/>
                    <a:pt x="7738" y="23401"/>
                    <a:pt x="8033" y="23401"/>
                  </a:cubicBezTo>
                  <a:cubicBezTo>
                    <a:pt x="8090" y="23401"/>
                    <a:pt x="8148" y="23395"/>
                    <a:pt x="8206" y="23382"/>
                  </a:cubicBezTo>
                  <a:cubicBezTo>
                    <a:pt x="8377" y="23343"/>
                    <a:pt x="8561" y="23291"/>
                    <a:pt x="8692" y="23238"/>
                  </a:cubicBezTo>
                  <a:cubicBezTo>
                    <a:pt x="9125" y="23093"/>
                    <a:pt x="9256" y="22805"/>
                    <a:pt x="9256" y="22805"/>
                  </a:cubicBezTo>
                  <a:cubicBezTo>
                    <a:pt x="9256" y="17803"/>
                    <a:pt x="7931" y="14704"/>
                    <a:pt x="7576" y="13103"/>
                  </a:cubicBezTo>
                  <a:cubicBezTo>
                    <a:pt x="7208" y="11501"/>
                    <a:pt x="7117" y="5724"/>
                    <a:pt x="6946" y="4070"/>
                  </a:cubicBezTo>
                  <a:cubicBezTo>
                    <a:pt x="6775" y="2428"/>
                    <a:pt x="4964" y="1"/>
                    <a:pt x="4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7034722" y="3254646"/>
              <a:ext cx="197222" cy="43595"/>
            </a:xfrm>
            <a:custGeom>
              <a:avLst/>
              <a:gdLst/>
              <a:ahLst/>
              <a:cxnLst/>
              <a:rect l="l" t="t" r="r" b="b"/>
              <a:pathLst>
                <a:path w="5673" h="1254" extrusionOk="0">
                  <a:moveTo>
                    <a:pt x="184" y="0"/>
                  </a:moveTo>
                  <a:lnTo>
                    <a:pt x="184" y="0"/>
                  </a:lnTo>
                  <a:cubicBezTo>
                    <a:pt x="0" y="473"/>
                    <a:pt x="249" y="958"/>
                    <a:pt x="249" y="958"/>
                  </a:cubicBezTo>
                  <a:cubicBezTo>
                    <a:pt x="840" y="1177"/>
                    <a:pt x="1560" y="1254"/>
                    <a:pt x="2279" y="1254"/>
                  </a:cubicBezTo>
                  <a:cubicBezTo>
                    <a:pt x="3976" y="1254"/>
                    <a:pt x="5672" y="827"/>
                    <a:pt x="5672" y="827"/>
                  </a:cubicBezTo>
                  <a:cubicBezTo>
                    <a:pt x="5672" y="459"/>
                    <a:pt x="5541" y="118"/>
                    <a:pt x="5541" y="118"/>
                  </a:cubicBezTo>
                  <a:cubicBezTo>
                    <a:pt x="5541" y="118"/>
                    <a:pt x="2866" y="407"/>
                    <a:pt x="1680" y="407"/>
                  </a:cubicBezTo>
                  <a:cubicBezTo>
                    <a:pt x="1653" y="407"/>
                    <a:pt x="1627" y="407"/>
                    <a:pt x="1602" y="407"/>
                  </a:cubicBezTo>
                  <a:cubicBezTo>
                    <a:pt x="657" y="380"/>
                    <a:pt x="184" y="0"/>
                    <a:pt x="184"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7063021" y="3261946"/>
              <a:ext cx="36086" cy="40606"/>
            </a:xfrm>
            <a:custGeom>
              <a:avLst/>
              <a:gdLst/>
              <a:ahLst/>
              <a:cxnLst/>
              <a:rect l="l" t="t" r="r" b="b"/>
              <a:pathLst>
                <a:path w="1038" h="1168" extrusionOk="0">
                  <a:moveTo>
                    <a:pt x="526" y="170"/>
                  </a:moveTo>
                  <a:cubicBezTo>
                    <a:pt x="709" y="170"/>
                    <a:pt x="867" y="354"/>
                    <a:pt x="867" y="578"/>
                  </a:cubicBezTo>
                  <a:cubicBezTo>
                    <a:pt x="867" y="814"/>
                    <a:pt x="709" y="997"/>
                    <a:pt x="526" y="997"/>
                  </a:cubicBezTo>
                  <a:cubicBezTo>
                    <a:pt x="328" y="997"/>
                    <a:pt x="171" y="814"/>
                    <a:pt x="171" y="578"/>
                  </a:cubicBezTo>
                  <a:cubicBezTo>
                    <a:pt x="171" y="354"/>
                    <a:pt x="328" y="170"/>
                    <a:pt x="526" y="170"/>
                  </a:cubicBezTo>
                  <a:close/>
                  <a:moveTo>
                    <a:pt x="526" y="0"/>
                  </a:moveTo>
                  <a:cubicBezTo>
                    <a:pt x="237" y="0"/>
                    <a:pt x="0" y="263"/>
                    <a:pt x="0" y="578"/>
                  </a:cubicBezTo>
                  <a:cubicBezTo>
                    <a:pt x="0" y="906"/>
                    <a:pt x="237" y="1167"/>
                    <a:pt x="526" y="1167"/>
                  </a:cubicBezTo>
                  <a:cubicBezTo>
                    <a:pt x="801" y="1167"/>
                    <a:pt x="1037" y="906"/>
                    <a:pt x="1037" y="578"/>
                  </a:cubicBezTo>
                  <a:cubicBezTo>
                    <a:pt x="1037" y="263"/>
                    <a:pt x="801"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6899625" y="3132308"/>
              <a:ext cx="267482" cy="209042"/>
            </a:xfrm>
            <a:custGeom>
              <a:avLst/>
              <a:gdLst/>
              <a:ahLst/>
              <a:cxnLst/>
              <a:rect l="l" t="t" r="r" b="b"/>
              <a:pathLst>
                <a:path w="7694" h="6013" extrusionOk="0">
                  <a:moveTo>
                    <a:pt x="5159" y="1"/>
                  </a:moveTo>
                  <a:lnTo>
                    <a:pt x="0" y="53"/>
                  </a:lnTo>
                  <a:lnTo>
                    <a:pt x="2547" y="6013"/>
                  </a:lnTo>
                  <a:lnTo>
                    <a:pt x="7694" y="5960"/>
                  </a:lnTo>
                  <a:lnTo>
                    <a:pt x="51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7047933" y="3213136"/>
              <a:ext cx="95882" cy="58649"/>
            </a:xfrm>
            <a:custGeom>
              <a:avLst/>
              <a:gdLst/>
              <a:ahLst/>
              <a:cxnLst/>
              <a:rect l="l" t="t" r="r" b="b"/>
              <a:pathLst>
                <a:path w="2758" h="1687" extrusionOk="0">
                  <a:moveTo>
                    <a:pt x="1358" y="0"/>
                  </a:moveTo>
                  <a:cubicBezTo>
                    <a:pt x="1343" y="0"/>
                    <a:pt x="1332" y="4"/>
                    <a:pt x="1327" y="13"/>
                  </a:cubicBezTo>
                  <a:cubicBezTo>
                    <a:pt x="1287" y="78"/>
                    <a:pt x="1629" y="524"/>
                    <a:pt x="1629" y="524"/>
                  </a:cubicBezTo>
                  <a:lnTo>
                    <a:pt x="1642" y="538"/>
                  </a:lnTo>
                  <a:cubicBezTo>
                    <a:pt x="1488" y="651"/>
                    <a:pt x="1244" y="679"/>
                    <a:pt x="996" y="679"/>
                  </a:cubicBezTo>
                  <a:cubicBezTo>
                    <a:pt x="742" y="679"/>
                    <a:pt x="484" y="649"/>
                    <a:pt x="318" y="649"/>
                  </a:cubicBezTo>
                  <a:cubicBezTo>
                    <a:pt x="232" y="649"/>
                    <a:pt x="170" y="657"/>
                    <a:pt x="146" y="682"/>
                  </a:cubicBezTo>
                  <a:cubicBezTo>
                    <a:pt x="1" y="827"/>
                    <a:pt x="356" y="1142"/>
                    <a:pt x="539" y="1326"/>
                  </a:cubicBezTo>
                  <a:cubicBezTo>
                    <a:pt x="691" y="1466"/>
                    <a:pt x="1083" y="1686"/>
                    <a:pt x="1451" y="1686"/>
                  </a:cubicBezTo>
                  <a:cubicBezTo>
                    <a:pt x="1530" y="1686"/>
                    <a:pt x="1607" y="1676"/>
                    <a:pt x="1681" y="1653"/>
                  </a:cubicBezTo>
                  <a:cubicBezTo>
                    <a:pt x="1984" y="1562"/>
                    <a:pt x="2469" y="1469"/>
                    <a:pt x="2469" y="1469"/>
                  </a:cubicBezTo>
                  <a:lnTo>
                    <a:pt x="2758" y="944"/>
                  </a:lnTo>
                  <a:lnTo>
                    <a:pt x="2378" y="485"/>
                  </a:lnTo>
                  <a:cubicBezTo>
                    <a:pt x="2378" y="485"/>
                    <a:pt x="2128" y="249"/>
                    <a:pt x="1944" y="209"/>
                  </a:cubicBezTo>
                  <a:cubicBezTo>
                    <a:pt x="1772" y="175"/>
                    <a:pt x="1460" y="0"/>
                    <a:pt x="135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6909185" y="3162240"/>
              <a:ext cx="29342" cy="35147"/>
            </a:xfrm>
            <a:custGeom>
              <a:avLst/>
              <a:gdLst/>
              <a:ahLst/>
              <a:cxnLst/>
              <a:rect l="l" t="t" r="r" b="b"/>
              <a:pathLst>
                <a:path w="844" h="1011" extrusionOk="0">
                  <a:moveTo>
                    <a:pt x="522" y="0"/>
                  </a:moveTo>
                  <a:cubicBezTo>
                    <a:pt x="335" y="0"/>
                    <a:pt x="119" y="242"/>
                    <a:pt x="119" y="242"/>
                  </a:cubicBezTo>
                  <a:cubicBezTo>
                    <a:pt x="0" y="348"/>
                    <a:pt x="198" y="912"/>
                    <a:pt x="394" y="1004"/>
                  </a:cubicBezTo>
                  <a:cubicBezTo>
                    <a:pt x="404" y="1009"/>
                    <a:pt x="414" y="1011"/>
                    <a:pt x="424" y="1011"/>
                  </a:cubicBezTo>
                  <a:cubicBezTo>
                    <a:pt x="617" y="1011"/>
                    <a:pt x="844" y="220"/>
                    <a:pt x="644" y="45"/>
                  </a:cubicBezTo>
                  <a:cubicBezTo>
                    <a:pt x="607" y="13"/>
                    <a:pt x="565" y="0"/>
                    <a:pt x="522"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7124172" y="2985773"/>
              <a:ext cx="257470" cy="287785"/>
            </a:xfrm>
            <a:custGeom>
              <a:avLst/>
              <a:gdLst/>
              <a:ahLst/>
              <a:cxnLst/>
              <a:rect l="l" t="t" r="r" b="b"/>
              <a:pathLst>
                <a:path w="7406" h="8278" extrusionOk="0">
                  <a:moveTo>
                    <a:pt x="2613" y="1"/>
                  </a:moveTo>
                  <a:cubicBezTo>
                    <a:pt x="2613" y="1"/>
                    <a:pt x="972" y="2404"/>
                    <a:pt x="1536" y="2955"/>
                  </a:cubicBezTo>
                  <a:cubicBezTo>
                    <a:pt x="3598" y="5016"/>
                    <a:pt x="4083" y="5397"/>
                    <a:pt x="4083" y="5844"/>
                  </a:cubicBezTo>
                  <a:cubicBezTo>
                    <a:pt x="4097" y="6080"/>
                    <a:pt x="421" y="7262"/>
                    <a:pt x="421" y="7262"/>
                  </a:cubicBezTo>
                  <a:cubicBezTo>
                    <a:pt x="66" y="7511"/>
                    <a:pt x="1" y="8062"/>
                    <a:pt x="1" y="8062"/>
                  </a:cubicBezTo>
                  <a:cubicBezTo>
                    <a:pt x="948" y="8216"/>
                    <a:pt x="1796" y="8278"/>
                    <a:pt x="2546" y="8278"/>
                  </a:cubicBezTo>
                  <a:cubicBezTo>
                    <a:pt x="5256" y="8278"/>
                    <a:pt x="6682" y="7463"/>
                    <a:pt x="6867" y="7195"/>
                  </a:cubicBezTo>
                  <a:cubicBezTo>
                    <a:pt x="7406" y="6395"/>
                    <a:pt x="5988" y="3598"/>
                    <a:pt x="5147" y="2089"/>
                  </a:cubicBezTo>
                  <a:cubicBezTo>
                    <a:pt x="4083" y="158"/>
                    <a:pt x="2613" y="1"/>
                    <a:pt x="2613"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7095873" y="2910020"/>
              <a:ext cx="81281" cy="89763"/>
            </a:xfrm>
            <a:custGeom>
              <a:avLst/>
              <a:gdLst/>
              <a:ahLst/>
              <a:cxnLst/>
              <a:rect l="l" t="t" r="r" b="b"/>
              <a:pathLst>
                <a:path w="2338" h="2582" extrusionOk="0">
                  <a:moveTo>
                    <a:pt x="1996" y="0"/>
                  </a:moveTo>
                  <a:lnTo>
                    <a:pt x="1891" y="14"/>
                  </a:lnTo>
                  <a:lnTo>
                    <a:pt x="66" y="329"/>
                  </a:lnTo>
                  <a:cubicBezTo>
                    <a:pt x="66" y="329"/>
                    <a:pt x="106" y="814"/>
                    <a:pt x="106" y="1274"/>
                  </a:cubicBezTo>
                  <a:lnTo>
                    <a:pt x="106" y="1287"/>
                  </a:lnTo>
                  <a:cubicBezTo>
                    <a:pt x="106" y="1681"/>
                    <a:pt x="1" y="2285"/>
                    <a:pt x="132" y="2377"/>
                  </a:cubicBezTo>
                  <a:cubicBezTo>
                    <a:pt x="393" y="2525"/>
                    <a:pt x="734" y="2582"/>
                    <a:pt x="1070" y="2582"/>
                  </a:cubicBezTo>
                  <a:cubicBezTo>
                    <a:pt x="1629" y="2582"/>
                    <a:pt x="2170" y="2423"/>
                    <a:pt x="2285" y="2258"/>
                  </a:cubicBezTo>
                  <a:cubicBezTo>
                    <a:pt x="2338" y="2193"/>
                    <a:pt x="2272" y="1970"/>
                    <a:pt x="2193" y="1563"/>
                  </a:cubicBezTo>
                  <a:cubicBezTo>
                    <a:pt x="2128" y="1196"/>
                    <a:pt x="1996" y="630"/>
                    <a:pt x="1996"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7098133" y="2910472"/>
              <a:ext cx="63516" cy="50687"/>
            </a:xfrm>
            <a:custGeom>
              <a:avLst/>
              <a:gdLst/>
              <a:ahLst/>
              <a:cxnLst/>
              <a:rect l="l" t="t" r="r" b="b"/>
              <a:pathLst>
                <a:path w="1827" h="1458" extrusionOk="0">
                  <a:moveTo>
                    <a:pt x="1826" y="1"/>
                  </a:moveTo>
                  <a:lnTo>
                    <a:pt x="1" y="316"/>
                  </a:lnTo>
                  <a:cubicBezTo>
                    <a:pt x="1" y="316"/>
                    <a:pt x="27" y="999"/>
                    <a:pt x="41" y="1458"/>
                  </a:cubicBezTo>
                  <a:cubicBezTo>
                    <a:pt x="1051" y="1445"/>
                    <a:pt x="1603" y="447"/>
                    <a:pt x="1826" y="1"/>
                  </a:cubicBezTo>
                  <a:close/>
                </a:path>
              </a:pathLst>
            </a:custGeom>
            <a:solidFill>
              <a:srgbClr val="F48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7049323" y="2802736"/>
              <a:ext cx="128283" cy="147056"/>
            </a:xfrm>
            <a:custGeom>
              <a:avLst/>
              <a:gdLst/>
              <a:ahLst/>
              <a:cxnLst/>
              <a:rect l="l" t="t" r="r" b="b"/>
              <a:pathLst>
                <a:path w="3690" h="4230" extrusionOk="0">
                  <a:moveTo>
                    <a:pt x="2092" y="1"/>
                  </a:moveTo>
                  <a:cubicBezTo>
                    <a:pt x="2009" y="1"/>
                    <a:pt x="1920" y="5"/>
                    <a:pt x="1825" y="14"/>
                  </a:cubicBezTo>
                  <a:cubicBezTo>
                    <a:pt x="289" y="172"/>
                    <a:pt x="79" y="789"/>
                    <a:pt x="39" y="1301"/>
                  </a:cubicBezTo>
                  <a:cubicBezTo>
                    <a:pt x="1" y="1820"/>
                    <a:pt x="643" y="4230"/>
                    <a:pt x="1267" y="4230"/>
                  </a:cubicBezTo>
                  <a:cubicBezTo>
                    <a:pt x="1274" y="4230"/>
                    <a:pt x="1281" y="4230"/>
                    <a:pt x="1287" y="4229"/>
                  </a:cubicBezTo>
                  <a:cubicBezTo>
                    <a:pt x="1287" y="4229"/>
                    <a:pt x="3689" y="3888"/>
                    <a:pt x="3453" y="2404"/>
                  </a:cubicBezTo>
                  <a:cubicBezTo>
                    <a:pt x="3231" y="1000"/>
                    <a:pt x="3345" y="1"/>
                    <a:pt x="209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7074875" y="2794010"/>
              <a:ext cx="118722" cy="75510"/>
            </a:xfrm>
            <a:custGeom>
              <a:avLst/>
              <a:gdLst/>
              <a:ahLst/>
              <a:cxnLst/>
              <a:rect l="l" t="t" r="r" b="b"/>
              <a:pathLst>
                <a:path w="3415" h="2172" extrusionOk="0">
                  <a:moveTo>
                    <a:pt x="753" y="0"/>
                  </a:moveTo>
                  <a:cubicBezTo>
                    <a:pt x="416" y="0"/>
                    <a:pt x="121" y="102"/>
                    <a:pt x="1" y="410"/>
                  </a:cubicBezTo>
                  <a:cubicBezTo>
                    <a:pt x="1" y="410"/>
                    <a:pt x="932" y="2051"/>
                    <a:pt x="1970" y="2156"/>
                  </a:cubicBezTo>
                  <a:cubicBezTo>
                    <a:pt x="2095" y="2167"/>
                    <a:pt x="2211" y="2172"/>
                    <a:pt x="2318" y="2172"/>
                  </a:cubicBezTo>
                  <a:cubicBezTo>
                    <a:pt x="3109" y="2172"/>
                    <a:pt x="3414" y="1907"/>
                    <a:pt x="3414" y="1907"/>
                  </a:cubicBezTo>
                  <a:cubicBezTo>
                    <a:pt x="3414" y="1907"/>
                    <a:pt x="2548" y="1420"/>
                    <a:pt x="2219" y="384"/>
                  </a:cubicBezTo>
                  <a:cubicBezTo>
                    <a:pt x="2219" y="384"/>
                    <a:pt x="1407"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7032879" y="2804543"/>
              <a:ext cx="48428" cy="79508"/>
            </a:xfrm>
            <a:custGeom>
              <a:avLst/>
              <a:gdLst/>
              <a:ahLst/>
              <a:cxnLst/>
              <a:rect l="l" t="t" r="r" b="b"/>
              <a:pathLst>
                <a:path w="1393" h="2287" extrusionOk="0">
                  <a:moveTo>
                    <a:pt x="981" y="1"/>
                  </a:moveTo>
                  <a:cubicBezTo>
                    <a:pt x="823" y="1"/>
                    <a:pt x="635" y="98"/>
                    <a:pt x="447" y="422"/>
                  </a:cubicBezTo>
                  <a:cubicBezTo>
                    <a:pt x="1" y="1170"/>
                    <a:pt x="684" y="2286"/>
                    <a:pt x="684" y="2286"/>
                  </a:cubicBezTo>
                  <a:cubicBezTo>
                    <a:pt x="552" y="1735"/>
                    <a:pt x="644" y="1249"/>
                    <a:pt x="789" y="868"/>
                  </a:cubicBezTo>
                  <a:cubicBezTo>
                    <a:pt x="933" y="475"/>
                    <a:pt x="1393" y="225"/>
                    <a:pt x="1393" y="225"/>
                  </a:cubicBezTo>
                  <a:cubicBezTo>
                    <a:pt x="1393" y="225"/>
                    <a:pt x="1221" y="1"/>
                    <a:pt x="981" y="1"/>
                  </a:cubicBezTo>
                  <a:close/>
                </a:path>
              </a:pathLst>
            </a:custGeom>
            <a:solidFill>
              <a:srgbClr val="0B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50"/>
          <p:cNvSpPr txBox="1">
            <a:spLocks noGrp="1"/>
          </p:cNvSpPr>
          <p:nvPr>
            <p:ph type="title"/>
          </p:nvPr>
        </p:nvSpPr>
        <p:spPr>
          <a:xfrm>
            <a:off x="234906" y="2484093"/>
            <a:ext cx="5021377" cy="13949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t>Phân tích và thiết kế </a:t>
            </a:r>
            <a:br>
              <a:rPr lang="vi-VN" sz="4000" dirty="0"/>
            </a:br>
            <a:r>
              <a:rPr lang="vi-VN" sz="4000" dirty="0"/>
              <a:t>hệ thống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37B9-27B3-8A5B-771D-51820761DEF3}"/>
              </a:ext>
            </a:extLst>
          </p:cNvPr>
          <p:cNvSpPr>
            <a:spLocks noGrp="1"/>
          </p:cNvSpPr>
          <p:nvPr>
            <p:ph type="title"/>
          </p:nvPr>
        </p:nvSpPr>
        <p:spPr>
          <a:xfrm>
            <a:off x="565902" y="534841"/>
            <a:ext cx="7717500" cy="564900"/>
          </a:xfrm>
        </p:spPr>
        <p:txBody>
          <a:bodyPr/>
          <a:lstStyle/>
          <a:p>
            <a:pPr algn="ctr"/>
            <a:r>
              <a:rPr lang="vi-VN" dirty="0"/>
              <a:t>Mô tả website</a:t>
            </a:r>
          </a:p>
        </p:txBody>
      </p:sp>
      <p:sp>
        <p:nvSpPr>
          <p:cNvPr id="3" name="Text Placeholder 2">
            <a:extLst>
              <a:ext uri="{FF2B5EF4-FFF2-40B4-BE49-F238E27FC236}">
                <a16:creationId xmlns:a16="http://schemas.microsoft.com/office/drawing/2014/main" id="{11F94F63-4829-F8D0-2EFF-71681226E98B}"/>
              </a:ext>
            </a:extLst>
          </p:cNvPr>
          <p:cNvSpPr>
            <a:spLocks noGrp="1"/>
          </p:cNvSpPr>
          <p:nvPr>
            <p:ph type="body" idx="1"/>
          </p:nvPr>
        </p:nvSpPr>
        <p:spPr>
          <a:xfrm>
            <a:off x="713224" y="1237559"/>
            <a:ext cx="7422857" cy="3371100"/>
          </a:xfrm>
        </p:spPr>
        <p:txBody>
          <a:bodyPr/>
          <a:lstStyle/>
          <a:p>
            <a:pPr marL="114300" indent="0" algn="just">
              <a:buNone/>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Website là của cửa hàng chuyên cung cấp các sản phẩm mỹ phẩm, kem dưỡng da, kem chống năng và cung cấp thông tin về chăm sóc sắc đẹp. Yêu cầu của website là thể hiện được các sản phẩm, thông tin sản phẩm cho phép khách hàng có thể xem và mua hàng, đồng thời xme những tin tức về chăm sóc sắc đẹp thông tin về sản phẩm mới một cách nhanh chóng, …</a:t>
            </a:r>
          </a:p>
          <a:p>
            <a:endParaRPr lang="vi-VN" sz="1600" dirty="0">
              <a:solidFill>
                <a:srgbClr val="000000"/>
              </a:solidFill>
            </a:endParaRPr>
          </a:p>
        </p:txBody>
      </p:sp>
    </p:spTree>
    <p:extLst>
      <p:ext uri="{BB962C8B-B14F-4D97-AF65-F5344CB8AC3E}">
        <p14:creationId xmlns:p14="http://schemas.microsoft.com/office/powerpoint/2010/main" val="3676003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5401-2D96-C56F-0538-4DDC96C0563B}"/>
              </a:ext>
            </a:extLst>
          </p:cNvPr>
          <p:cNvSpPr>
            <a:spLocks noGrp="1"/>
          </p:cNvSpPr>
          <p:nvPr>
            <p:ph type="title"/>
          </p:nvPr>
        </p:nvSpPr>
        <p:spPr>
          <a:xfrm>
            <a:off x="713250" y="196600"/>
            <a:ext cx="7717500" cy="717800"/>
          </a:xfrm>
        </p:spPr>
        <p:txBody>
          <a:bodyPr/>
          <a:lstStyle/>
          <a:p>
            <a:pPr algn="ctr"/>
            <a:r>
              <a:rPr lang="vi-VN" sz="2400" dirty="0"/>
              <a:t>Cơ cấu các bộ phận và chức năng của từng bộ phận</a:t>
            </a:r>
          </a:p>
        </p:txBody>
      </p:sp>
      <p:sp>
        <p:nvSpPr>
          <p:cNvPr id="3" name="Text Placeholder 2">
            <a:extLst>
              <a:ext uri="{FF2B5EF4-FFF2-40B4-BE49-F238E27FC236}">
                <a16:creationId xmlns:a16="http://schemas.microsoft.com/office/drawing/2014/main" id="{11DE395B-3181-F43A-FA60-3395549C1630}"/>
              </a:ext>
            </a:extLst>
          </p:cNvPr>
          <p:cNvSpPr>
            <a:spLocks noGrp="1"/>
          </p:cNvSpPr>
          <p:nvPr>
            <p:ph type="body" idx="1"/>
          </p:nvPr>
        </p:nvSpPr>
        <p:spPr>
          <a:xfrm>
            <a:off x="713250" y="782094"/>
            <a:ext cx="7298166" cy="3479006"/>
          </a:xfrm>
        </p:spPr>
        <p:txBody>
          <a:bodyPr/>
          <a:lstStyle/>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Cửa hàng gồm 3 bộ phận, hoạt động có mối liên quan chặc chẽ với nhau:</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phận quản lý (Admin): Cập nhật sản phẩm, thêm tài khoản nhân viên bán hàng, duyệt các đơn hàng và chuyển qua cho bộ phận kho và giao hàng, đăng bài mới, hỗ trợ về website.</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phận bán hàng: Tư vấn cho khách hàng, trả lời các thắc mắc của khách hàng khi khách hàng có yêu cầu, trả lời các comment của khách hàng, báo cáo doanh số cho quản lý.</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phận kho và giao: Báo cáo số lượng hàng trong kho cho quản lý, nhận hóa đơn từ quản lý và giao hàng cho khách.</a:t>
            </a:r>
          </a:p>
          <a:p>
            <a:pPr marL="114300" indent="0">
              <a:buNone/>
            </a:pPr>
            <a:endParaRPr lang="vi-VN" sz="1800" dirty="0">
              <a:solidFill>
                <a:srgbClr val="000000"/>
              </a:solidFill>
            </a:endParaRPr>
          </a:p>
        </p:txBody>
      </p:sp>
    </p:spTree>
    <p:extLst>
      <p:ext uri="{BB962C8B-B14F-4D97-AF65-F5344CB8AC3E}">
        <p14:creationId xmlns:p14="http://schemas.microsoft.com/office/powerpoint/2010/main" val="1144730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1"/>
        <p:cNvGrpSpPr/>
        <p:nvPr/>
      </p:nvGrpSpPr>
      <p:grpSpPr>
        <a:xfrm>
          <a:off x="0" y="0"/>
          <a:ext cx="0" cy="0"/>
          <a:chOff x="0" y="0"/>
          <a:chExt cx="0" cy="0"/>
        </a:xfrm>
      </p:grpSpPr>
      <p:sp>
        <p:nvSpPr>
          <p:cNvPr id="2542" name="Google Shape;2542;p58"/>
          <p:cNvSpPr txBox="1">
            <a:spLocks noGrp="1"/>
          </p:cNvSpPr>
          <p:nvPr>
            <p:ph type="title"/>
          </p:nvPr>
        </p:nvSpPr>
        <p:spPr>
          <a:xfrm>
            <a:off x="704002" y="290150"/>
            <a:ext cx="77175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Các thành viên trong nhóm 12</a:t>
            </a:r>
            <a:endParaRPr dirty="0"/>
          </a:p>
        </p:txBody>
      </p:sp>
      <p:sp>
        <p:nvSpPr>
          <p:cNvPr id="2543" name="Google Shape;2543;p58"/>
          <p:cNvSpPr txBox="1">
            <a:spLocks noGrp="1"/>
          </p:cNvSpPr>
          <p:nvPr>
            <p:ph type="subTitle" idx="1"/>
          </p:nvPr>
        </p:nvSpPr>
        <p:spPr>
          <a:xfrm>
            <a:off x="713530" y="3403950"/>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Trần Văn Minh</a:t>
            </a:r>
            <a:endParaRPr dirty="0"/>
          </a:p>
        </p:txBody>
      </p:sp>
      <p:sp>
        <p:nvSpPr>
          <p:cNvPr id="2545" name="Google Shape;2545;p58"/>
          <p:cNvSpPr txBox="1">
            <a:spLocks noGrp="1"/>
          </p:cNvSpPr>
          <p:nvPr>
            <p:ph type="subTitle" idx="3"/>
          </p:nvPr>
        </p:nvSpPr>
        <p:spPr>
          <a:xfrm>
            <a:off x="3443242" y="3403950"/>
            <a:ext cx="2257800" cy="700500"/>
          </a:xfrm>
          <a:prstGeom prst="rect">
            <a:avLst/>
          </a:prstGeom>
        </p:spPr>
        <p:txBody>
          <a:bodyPr spcFirstLastPara="1" wrap="square" lIns="91425" tIns="91425" rIns="91425" bIns="91425" anchor="t" anchorCtr="0">
            <a:noAutofit/>
          </a:bodyPr>
          <a:lstStyle/>
          <a:p>
            <a:r>
              <a:rPr lang="vi-VN" dirty="0"/>
              <a:t>Lê Văn Hiệp</a:t>
            </a:r>
          </a:p>
        </p:txBody>
      </p:sp>
      <p:sp>
        <p:nvSpPr>
          <p:cNvPr id="2547" name="Google Shape;2547;p58"/>
          <p:cNvSpPr txBox="1">
            <a:spLocks noGrp="1"/>
          </p:cNvSpPr>
          <p:nvPr>
            <p:ph type="subTitle" idx="5"/>
          </p:nvPr>
        </p:nvSpPr>
        <p:spPr>
          <a:xfrm>
            <a:off x="6172942" y="3403950"/>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Nguyễn Đức Vân</a:t>
            </a:r>
            <a:endParaRPr dirty="0"/>
          </a:p>
        </p:txBody>
      </p:sp>
      <p:grpSp>
        <p:nvGrpSpPr>
          <p:cNvPr id="2573" name="Google Shape;2573;p58"/>
          <p:cNvGrpSpPr/>
          <p:nvPr/>
        </p:nvGrpSpPr>
        <p:grpSpPr>
          <a:xfrm>
            <a:off x="3857946" y="1357040"/>
            <a:ext cx="1428388" cy="2110391"/>
            <a:chOff x="3857946" y="1357040"/>
            <a:chExt cx="1428388" cy="2110391"/>
          </a:xfrm>
        </p:grpSpPr>
        <p:sp>
          <p:nvSpPr>
            <p:cNvPr id="2574" name="Google Shape;2574;p58"/>
            <p:cNvSpPr/>
            <p:nvPr/>
          </p:nvSpPr>
          <p:spPr>
            <a:xfrm>
              <a:off x="3857946" y="3334393"/>
              <a:ext cx="1428388" cy="133039"/>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4274656" y="2250150"/>
              <a:ext cx="504777" cy="1075495"/>
            </a:xfrm>
            <a:custGeom>
              <a:avLst/>
              <a:gdLst/>
              <a:ahLst/>
              <a:cxnLst/>
              <a:rect l="l" t="t" r="r" b="b"/>
              <a:pathLst>
                <a:path w="27657" h="58927" extrusionOk="0">
                  <a:moveTo>
                    <a:pt x="3466" y="1"/>
                  </a:moveTo>
                  <a:cubicBezTo>
                    <a:pt x="3466" y="1"/>
                    <a:pt x="718" y="38119"/>
                    <a:pt x="1" y="58926"/>
                  </a:cubicBezTo>
                  <a:lnTo>
                    <a:pt x="5916" y="58926"/>
                  </a:lnTo>
                  <a:cubicBezTo>
                    <a:pt x="5916" y="58926"/>
                    <a:pt x="12613" y="14162"/>
                    <a:pt x="13929" y="10063"/>
                  </a:cubicBezTo>
                  <a:cubicBezTo>
                    <a:pt x="15228" y="14162"/>
                    <a:pt x="21759" y="58926"/>
                    <a:pt x="21759" y="58926"/>
                  </a:cubicBezTo>
                  <a:lnTo>
                    <a:pt x="27656" y="58926"/>
                  </a:lnTo>
                  <a:cubicBezTo>
                    <a:pt x="26957" y="38119"/>
                    <a:pt x="24208" y="1"/>
                    <a:pt x="24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4635593" y="2250150"/>
              <a:ext cx="143839" cy="1075495"/>
            </a:xfrm>
            <a:custGeom>
              <a:avLst/>
              <a:gdLst/>
              <a:ahLst/>
              <a:cxnLst/>
              <a:rect l="l" t="t" r="r" b="b"/>
              <a:pathLst>
                <a:path w="7881" h="58927" extrusionOk="0">
                  <a:moveTo>
                    <a:pt x="1" y="1"/>
                  </a:moveTo>
                  <a:lnTo>
                    <a:pt x="6032" y="58926"/>
                  </a:lnTo>
                  <a:lnTo>
                    <a:pt x="7880" y="58926"/>
                  </a:lnTo>
                  <a:cubicBezTo>
                    <a:pt x="7181" y="38119"/>
                    <a:pt x="4432" y="1"/>
                    <a:pt x="4432" y="1"/>
                  </a:cubicBezTo>
                  <a:close/>
                </a:path>
              </a:pathLst>
            </a:custGeom>
            <a:solidFill>
              <a:srgbClr val="005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4635593" y="2250150"/>
              <a:ext cx="143839" cy="1075495"/>
            </a:xfrm>
            <a:custGeom>
              <a:avLst/>
              <a:gdLst/>
              <a:ahLst/>
              <a:cxnLst/>
              <a:rect l="l" t="t" r="r" b="b"/>
              <a:pathLst>
                <a:path w="7881" h="58927" extrusionOk="0">
                  <a:moveTo>
                    <a:pt x="1" y="1"/>
                  </a:moveTo>
                  <a:lnTo>
                    <a:pt x="6032" y="58926"/>
                  </a:lnTo>
                  <a:lnTo>
                    <a:pt x="7880" y="58926"/>
                  </a:lnTo>
                  <a:cubicBezTo>
                    <a:pt x="7181" y="38119"/>
                    <a:pt x="4432" y="1"/>
                    <a:pt x="4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4147280" y="3325937"/>
              <a:ext cx="233215" cy="110329"/>
            </a:xfrm>
            <a:custGeom>
              <a:avLst/>
              <a:gdLst/>
              <a:ahLst/>
              <a:cxnLst/>
              <a:rect l="l" t="t" r="r" b="b"/>
              <a:pathLst>
                <a:path w="12778" h="6045" extrusionOk="0">
                  <a:moveTo>
                    <a:pt x="7646" y="0"/>
                  </a:moveTo>
                  <a:cubicBezTo>
                    <a:pt x="6380" y="2533"/>
                    <a:pt x="433" y="3782"/>
                    <a:pt x="433" y="3782"/>
                  </a:cubicBezTo>
                  <a:cubicBezTo>
                    <a:pt x="433" y="3782"/>
                    <a:pt x="0" y="4532"/>
                    <a:pt x="667" y="5481"/>
                  </a:cubicBezTo>
                  <a:cubicBezTo>
                    <a:pt x="964" y="5912"/>
                    <a:pt x="2371" y="6045"/>
                    <a:pt x="3908" y="6045"/>
                  </a:cubicBezTo>
                  <a:cubicBezTo>
                    <a:pt x="5818" y="6045"/>
                    <a:pt x="7929" y="5840"/>
                    <a:pt x="8363" y="5747"/>
                  </a:cubicBezTo>
                  <a:cubicBezTo>
                    <a:pt x="9146" y="5581"/>
                    <a:pt x="9696" y="4948"/>
                    <a:pt x="9696" y="4948"/>
                  </a:cubicBezTo>
                  <a:cubicBezTo>
                    <a:pt x="9696" y="4948"/>
                    <a:pt x="10212" y="5532"/>
                    <a:pt x="10512" y="5681"/>
                  </a:cubicBezTo>
                  <a:cubicBezTo>
                    <a:pt x="10563" y="5705"/>
                    <a:pt x="10659" y="5715"/>
                    <a:pt x="10780" y="5715"/>
                  </a:cubicBezTo>
                  <a:cubicBezTo>
                    <a:pt x="11324" y="5715"/>
                    <a:pt x="12395" y="5514"/>
                    <a:pt x="12395" y="5514"/>
                  </a:cubicBezTo>
                  <a:cubicBezTo>
                    <a:pt x="12778" y="4499"/>
                    <a:pt x="12444" y="616"/>
                    <a:pt x="12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4672096" y="3325937"/>
              <a:ext cx="233215" cy="110329"/>
            </a:xfrm>
            <a:custGeom>
              <a:avLst/>
              <a:gdLst/>
              <a:ahLst/>
              <a:cxnLst/>
              <a:rect l="l" t="t" r="r" b="b"/>
              <a:pathLst>
                <a:path w="12778" h="6045" extrusionOk="0">
                  <a:moveTo>
                    <a:pt x="449" y="0"/>
                  </a:moveTo>
                  <a:cubicBezTo>
                    <a:pt x="349" y="616"/>
                    <a:pt x="0" y="4499"/>
                    <a:pt x="383" y="5514"/>
                  </a:cubicBezTo>
                  <a:cubicBezTo>
                    <a:pt x="383" y="5514"/>
                    <a:pt x="1453" y="5715"/>
                    <a:pt x="2007" y="5715"/>
                  </a:cubicBezTo>
                  <a:cubicBezTo>
                    <a:pt x="2130" y="5715"/>
                    <a:pt x="2227" y="5705"/>
                    <a:pt x="2282" y="5681"/>
                  </a:cubicBezTo>
                  <a:cubicBezTo>
                    <a:pt x="2566" y="5532"/>
                    <a:pt x="3082" y="4948"/>
                    <a:pt x="3082" y="4948"/>
                  </a:cubicBezTo>
                  <a:cubicBezTo>
                    <a:pt x="3082" y="4948"/>
                    <a:pt x="3632" y="5581"/>
                    <a:pt x="4414" y="5747"/>
                  </a:cubicBezTo>
                  <a:cubicBezTo>
                    <a:pt x="4848" y="5840"/>
                    <a:pt x="6959" y="6045"/>
                    <a:pt x="8869" y="6045"/>
                  </a:cubicBezTo>
                  <a:cubicBezTo>
                    <a:pt x="10407" y="6045"/>
                    <a:pt x="11814" y="5912"/>
                    <a:pt x="12111" y="5481"/>
                  </a:cubicBezTo>
                  <a:cubicBezTo>
                    <a:pt x="12778" y="4532"/>
                    <a:pt x="12344" y="3782"/>
                    <a:pt x="12344" y="3782"/>
                  </a:cubicBezTo>
                  <a:cubicBezTo>
                    <a:pt x="12344" y="3782"/>
                    <a:pt x="6413" y="2533"/>
                    <a:pt x="5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4400863" y="1640812"/>
              <a:ext cx="270028" cy="607221"/>
            </a:xfrm>
            <a:custGeom>
              <a:avLst/>
              <a:gdLst/>
              <a:ahLst/>
              <a:cxnLst/>
              <a:rect l="l" t="t" r="r" b="b"/>
              <a:pathLst>
                <a:path w="14795" h="33270" extrusionOk="0">
                  <a:moveTo>
                    <a:pt x="4914" y="0"/>
                  </a:moveTo>
                  <a:lnTo>
                    <a:pt x="3499" y="416"/>
                  </a:lnTo>
                  <a:lnTo>
                    <a:pt x="0" y="33269"/>
                  </a:lnTo>
                  <a:lnTo>
                    <a:pt x="14794" y="33269"/>
                  </a:lnTo>
                  <a:lnTo>
                    <a:pt x="11279" y="416"/>
                  </a:lnTo>
                  <a:lnTo>
                    <a:pt x="98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4164600" y="1648386"/>
              <a:ext cx="302242" cy="671594"/>
            </a:xfrm>
            <a:custGeom>
              <a:avLst/>
              <a:gdLst/>
              <a:ahLst/>
              <a:cxnLst/>
              <a:rect l="l" t="t" r="r" b="b"/>
              <a:pathLst>
                <a:path w="16560" h="36797" extrusionOk="0">
                  <a:moveTo>
                    <a:pt x="16444" y="1"/>
                  </a:moveTo>
                  <a:cubicBezTo>
                    <a:pt x="16444" y="1"/>
                    <a:pt x="7730" y="2417"/>
                    <a:pt x="6331" y="4432"/>
                  </a:cubicBezTo>
                  <a:cubicBezTo>
                    <a:pt x="5015" y="6316"/>
                    <a:pt x="0" y="16628"/>
                    <a:pt x="333" y="22776"/>
                  </a:cubicBezTo>
                  <a:cubicBezTo>
                    <a:pt x="364" y="23393"/>
                    <a:pt x="867" y="23867"/>
                    <a:pt x="1471" y="23867"/>
                  </a:cubicBezTo>
                  <a:cubicBezTo>
                    <a:pt x="1519" y="23867"/>
                    <a:pt x="1568" y="23864"/>
                    <a:pt x="1617" y="23858"/>
                  </a:cubicBezTo>
                  <a:lnTo>
                    <a:pt x="8263" y="22392"/>
                  </a:lnTo>
                  <a:lnTo>
                    <a:pt x="5864" y="35620"/>
                  </a:lnTo>
                  <a:cubicBezTo>
                    <a:pt x="5864" y="35620"/>
                    <a:pt x="11689" y="36797"/>
                    <a:pt x="15613" y="36797"/>
                  </a:cubicBezTo>
                  <a:cubicBezTo>
                    <a:pt x="15944" y="36797"/>
                    <a:pt x="16261" y="36788"/>
                    <a:pt x="16560" y="36770"/>
                  </a:cubicBezTo>
                  <a:lnTo>
                    <a:pt x="164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4605479" y="1648386"/>
              <a:ext cx="304085" cy="674587"/>
            </a:xfrm>
            <a:custGeom>
              <a:avLst/>
              <a:gdLst/>
              <a:ahLst/>
              <a:cxnLst/>
              <a:rect l="l" t="t" r="r" b="b"/>
              <a:pathLst>
                <a:path w="16661" h="36961" extrusionOk="0">
                  <a:moveTo>
                    <a:pt x="68" y="1"/>
                  </a:moveTo>
                  <a:lnTo>
                    <a:pt x="1" y="36937"/>
                  </a:lnTo>
                  <a:cubicBezTo>
                    <a:pt x="271" y="36953"/>
                    <a:pt x="556" y="36961"/>
                    <a:pt x="852" y="36961"/>
                  </a:cubicBezTo>
                  <a:cubicBezTo>
                    <a:pt x="4782" y="36961"/>
                    <a:pt x="10647" y="35620"/>
                    <a:pt x="10647" y="35620"/>
                  </a:cubicBezTo>
                  <a:lnTo>
                    <a:pt x="8264" y="22392"/>
                  </a:lnTo>
                  <a:lnTo>
                    <a:pt x="15028" y="23442"/>
                  </a:lnTo>
                  <a:cubicBezTo>
                    <a:pt x="15077" y="23448"/>
                    <a:pt x="15125" y="23451"/>
                    <a:pt x="15172" y="23451"/>
                  </a:cubicBezTo>
                  <a:cubicBezTo>
                    <a:pt x="15777" y="23451"/>
                    <a:pt x="16282" y="22976"/>
                    <a:pt x="16328" y="22359"/>
                  </a:cubicBezTo>
                  <a:cubicBezTo>
                    <a:pt x="16661" y="16228"/>
                    <a:pt x="11496" y="6316"/>
                    <a:pt x="10181" y="4432"/>
                  </a:cubicBezTo>
                  <a:cubicBezTo>
                    <a:pt x="8781" y="2417"/>
                    <a:pt x="68" y="1"/>
                    <a:pt x="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4495131" y="1678190"/>
              <a:ext cx="85763" cy="527262"/>
            </a:xfrm>
            <a:custGeom>
              <a:avLst/>
              <a:gdLst/>
              <a:ahLst/>
              <a:cxnLst/>
              <a:rect l="l" t="t" r="r" b="b"/>
              <a:pathLst>
                <a:path w="4699" h="28889" extrusionOk="0">
                  <a:moveTo>
                    <a:pt x="2248" y="1"/>
                  </a:moveTo>
                  <a:lnTo>
                    <a:pt x="0" y="1351"/>
                  </a:lnTo>
                  <a:lnTo>
                    <a:pt x="1433" y="3350"/>
                  </a:lnTo>
                  <a:cubicBezTo>
                    <a:pt x="1433" y="3350"/>
                    <a:pt x="49" y="23724"/>
                    <a:pt x="0" y="25890"/>
                  </a:cubicBezTo>
                  <a:cubicBezTo>
                    <a:pt x="0" y="26223"/>
                    <a:pt x="849" y="27290"/>
                    <a:pt x="1633" y="28189"/>
                  </a:cubicBezTo>
                  <a:cubicBezTo>
                    <a:pt x="1866" y="28440"/>
                    <a:pt x="2066" y="28673"/>
                    <a:pt x="2248" y="28889"/>
                  </a:cubicBezTo>
                  <a:cubicBezTo>
                    <a:pt x="2432" y="28673"/>
                    <a:pt x="2648" y="28440"/>
                    <a:pt x="2866" y="28189"/>
                  </a:cubicBezTo>
                  <a:cubicBezTo>
                    <a:pt x="3648" y="27290"/>
                    <a:pt x="4514" y="26223"/>
                    <a:pt x="4498" y="25890"/>
                  </a:cubicBezTo>
                  <a:cubicBezTo>
                    <a:pt x="4448" y="23724"/>
                    <a:pt x="3232" y="3433"/>
                    <a:pt x="3232" y="3433"/>
                  </a:cubicBezTo>
                  <a:lnTo>
                    <a:pt x="4698" y="1351"/>
                  </a:lnTo>
                  <a:lnTo>
                    <a:pt x="2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4242150" y="1907171"/>
              <a:ext cx="447887" cy="149898"/>
            </a:xfrm>
            <a:custGeom>
              <a:avLst/>
              <a:gdLst/>
              <a:ahLst/>
              <a:cxnLst/>
              <a:rect l="l" t="t" r="r" b="b"/>
              <a:pathLst>
                <a:path w="24540" h="8213" extrusionOk="0">
                  <a:moveTo>
                    <a:pt x="23424" y="0"/>
                  </a:moveTo>
                  <a:lnTo>
                    <a:pt x="0" y="2266"/>
                  </a:lnTo>
                  <a:lnTo>
                    <a:pt x="4014" y="8213"/>
                  </a:lnTo>
                  <a:lnTo>
                    <a:pt x="24539" y="4765"/>
                  </a:lnTo>
                  <a:lnTo>
                    <a:pt x="234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4669650" y="1907171"/>
              <a:ext cx="106058" cy="77532"/>
            </a:xfrm>
            <a:custGeom>
              <a:avLst/>
              <a:gdLst/>
              <a:ahLst/>
              <a:cxnLst/>
              <a:rect l="l" t="t" r="r" b="b"/>
              <a:pathLst>
                <a:path w="5811" h="4248" extrusionOk="0">
                  <a:moveTo>
                    <a:pt x="1" y="0"/>
                  </a:moveTo>
                  <a:lnTo>
                    <a:pt x="800" y="4248"/>
                  </a:lnTo>
                  <a:cubicBezTo>
                    <a:pt x="800" y="4248"/>
                    <a:pt x="3381" y="3416"/>
                    <a:pt x="4565" y="3416"/>
                  </a:cubicBezTo>
                  <a:cubicBezTo>
                    <a:pt x="4658" y="3416"/>
                    <a:pt x="4741" y="3421"/>
                    <a:pt x="4815" y="3432"/>
                  </a:cubicBezTo>
                  <a:cubicBezTo>
                    <a:pt x="4836" y="3435"/>
                    <a:pt x="4857" y="3437"/>
                    <a:pt x="4877" y="3437"/>
                  </a:cubicBezTo>
                  <a:cubicBezTo>
                    <a:pt x="5810" y="3437"/>
                    <a:pt x="5253" y="98"/>
                    <a:pt x="1"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4314188" y="1899487"/>
              <a:ext cx="128051" cy="40828"/>
            </a:xfrm>
            <a:custGeom>
              <a:avLst/>
              <a:gdLst/>
              <a:ahLst/>
              <a:cxnLst/>
              <a:rect l="l" t="t" r="r" b="b"/>
              <a:pathLst>
                <a:path w="7016" h="2237" extrusionOk="0">
                  <a:moveTo>
                    <a:pt x="3086" y="0"/>
                  </a:moveTo>
                  <a:cubicBezTo>
                    <a:pt x="2928" y="0"/>
                    <a:pt x="2765" y="7"/>
                    <a:pt x="2600" y="21"/>
                  </a:cubicBezTo>
                  <a:cubicBezTo>
                    <a:pt x="1118" y="137"/>
                    <a:pt x="1" y="2236"/>
                    <a:pt x="1" y="2236"/>
                  </a:cubicBezTo>
                  <a:lnTo>
                    <a:pt x="7015" y="1570"/>
                  </a:lnTo>
                  <a:cubicBezTo>
                    <a:pt x="7015" y="1570"/>
                    <a:pt x="5503" y="0"/>
                    <a:pt x="3086"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4298692" y="2031828"/>
              <a:ext cx="166653" cy="116462"/>
            </a:xfrm>
            <a:custGeom>
              <a:avLst/>
              <a:gdLst/>
              <a:ahLst/>
              <a:cxnLst/>
              <a:rect l="l" t="t" r="r" b="b"/>
              <a:pathLst>
                <a:path w="9131" h="6381" extrusionOk="0">
                  <a:moveTo>
                    <a:pt x="9130" y="1"/>
                  </a:moveTo>
                  <a:lnTo>
                    <a:pt x="916" y="1383"/>
                  </a:lnTo>
                  <a:lnTo>
                    <a:pt x="1" y="6381"/>
                  </a:lnTo>
                  <a:lnTo>
                    <a:pt x="9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4284110" y="1846650"/>
              <a:ext cx="60832" cy="93666"/>
            </a:xfrm>
            <a:custGeom>
              <a:avLst/>
              <a:gdLst/>
              <a:ahLst/>
              <a:cxnLst/>
              <a:rect l="l" t="t" r="r" b="b"/>
              <a:pathLst>
                <a:path w="3333" h="5132" extrusionOk="0">
                  <a:moveTo>
                    <a:pt x="3332" y="0"/>
                  </a:moveTo>
                  <a:lnTo>
                    <a:pt x="0" y="5082"/>
                  </a:lnTo>
                  <a:lnTo>
                    <a:pt x="1649" y="5131"/>
                  </a:lnTo>
                  <a:lnTo>
                    <a:pt x="3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4753862" y="1856980"/>
              <a:ext cx="42599" cy="113158"/>
            </a:xfrm>
            <a:custGeom>
              <a:avLst/>
              <a:gdLst/>
              <a:ahLst/>
              <a:cxnLst/>
              <a:rect l="l" t="t" r="r" b="b"/>
              <a:pathLst>
                <a:path w="2334" h="6200" extrusionOk="0">
                  <a:moveTo>
                    <a:pt x="1" y="1"/>
                  </a:moveTo>
                  <a:lnTo>
                    <a:pt x="1" y="1"/>
                  </a:lnTo>
                  <a:cubicBezTo>
                    <a:pt x="1" y="2"/>
                    <a:pt x="1717" y="5716"/>
                    <a:pt x="268" y="6198"/>
                  </a:cubicBezTo>
                  <a:cubicBezTo>
                    <a:pt x="268" y="6198"/>
                    <a:pt x="335" y="6199"/>
                    <a:pt x="446" y="6199"/>
                  </a:cubicBezTo>
                  <a:cubicBezTo>
                    <a:pt x="887" y="6199"/>
                    <a:pt x="2004" y="6178"/>
                    <a:pt x="2151" y="5965"/>
                  </a:cubicBezTo>
                  <a:cubicBezTo>
                    <a:pt x="2333" y="5698"/>
                    <a:pt x="1" y="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4606099" y="2030915"/>
              <a:ext cx="193719" cy="277931"/>
            </a:xfrm>
            <a:custGeom>
              <a:avLst/>
              <a:gdLst/>
              <a:ahLst/>
              <a:cxnLst/>
              <a:rect l="l" t="t" r="r" b="b"/>
              <a:pathLst>
                <a:path w="10614" h="15228" extrusionOk="0">
                  <a:moveTo>
                    <a:pt x="0" y="0"/>
                  </a:moveTo>
                  <a:lnTo>
                    <a:pt x="0" y="451"/>
                  </a:lnTo>
                  <a:lnTo>
                    <a:pt x="6031" y="4832"/>
                  </a:lnTo>
                  <a:lnTo>
                    <a:pt x="7830" y="15227"/>
                  </a:lnTo>
                  <a:cubicBezTo>
                    <a:pt x="9463" y="14927"/>
                    <a:pt x="10613" y="14661"/>
                    <a:pt x="10613" y="14661"/>
                  </a:cubicBezTo>
                  <a:lnTo>
                    <a:pt x="9263" y="7164"/>
                  </a:lnTo>
                  <a:lnTo>
                    <a:pt x="8230" y="143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4344923" y="2433484"/>
              <a:ext cx="183061" cy="892161"/>
            </a:xfrm>
            <a:custGeom>
              <a:avLst/>
              <a:gdLst/>
              <a:ahLst/>
              <a:cxnLst/>
              <a:rect l="l" t="t" r="r" b="b"/>
              <a:pathLst>
                <a:path w="10030" h="48882" extrusionOk="0">
                  <a:moveTo>
                    <a:pt x="10029" y="1"/>
                  </a:moveTo>
                  <a:lnTo>
                    <a:pt x="10029" y="1"/>
                  </a:lnTo>
                  <a:cubicBezTo>
                    <a:pt x="8879" y="967"/>
                    <a:pt x="8113" y="2300"/>
                    <a:pt x="7846" y="3783"/>
                  </a:cubicBezTo>
                  <a:lnTo>
                    <a:pt x="0" y="48881"/>
                  </a:lnTo>
                  <a:lnTo>
                    <a:pt x="2066" y="48881"/>
                  </a:lnTo>
                  <a:cubicBezTo>
                    <a:pt x="2066" y="48881"/>
                    <a:pt x="7597" y="11230"/>
                    <a:pt x="10029" y="1"/>
                  </a:cubicBezTo>
                  <a:close/>
                </a:path>
              </a:pathLst>
            </a:custGeom>
            <a:solidFill>
              <a:srgbClr val="00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4497559" y="1561747"/>
              <a:ext cx="78152" cy="98539"/>
            </a:xfrm>
            <a:custGeom>
              <a:avLst/>
              <a:gdLst/>
              <a:ahLst/>
              <a:cxnLst/>
              <a:rect l="l" t="t" r="r" b="b"/>
              <a:pathLst>
                <a:path w="4282" h="5399" extrusionOk="0">
                  <a:moveTo>
                    <a:pt x="0" y="1"/>
                  </a:moveTo>
                  <a:lnTo>
                    <a:pt x="0" y="4148"/>
                  </a:lnTo>
                  <a:lnTo>
                    <a:pt x="2199" y="5398"/>
                  </a:lnTo>
                  <a:lnTo>
                    <a:pt x="4281" y="4148"/>
                  </a:lnTo>
                  <a:lnTo>
                    <a:pt x="4281" y="1"/>
                  </a:ln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4421232" y="1357040"/>
              <a:ext cx="283041" cy="159407"/>
            </a:xfrm>
            <a:custGeom>
              <a:avLst/>
              <a:gdLst/>
              <a:ahLst/>
              <a:cxnLst/>
              <a:rect l="l" t="t" r="r" b="b"/>
              <a:pathLst>
                <a:path w="15508" h="8734" extrusionOk="0">
                  <a:moveTo>
                    <a:pt x="6816" y="0"/>
                  </a:moveTo>
                  <a:cubicBezTo>
                    <a:pt x="5234" y="0"/>
                    <a:pt x="4731" y="654"/>
                    <a:pt x="4731" y="654"/>
                  </a:cubicBezTo>
                  <a:cubicBezTo>
                    <a:pt x="4438" y="448"/>
                    <a:pt x="4142" y="358"/>
                    <a:pt x="3849" y="358"/>
                  </a:cubicBezTo>
                  <a:cubicBezTo>
                    <a:pt x="2695" y="358"/>
                    <a:pt x="1587" y="1764"/>
                    <a:pt x="884" y="3053"/>
                  </a:cubicBezTo>
                  <a:cubicBezTo>
                    <a:pt x="0" y="4668"/>
                    <a:pt x="866" y="7885"/>
                    <a:pt x="866" y="7885"/>
                  </a:cubicBezTo>
                  <a:lnTo>
                    <a:pt x="5782" y="8734"/>
                  </a:lnTo>
                  <a:cubicBezTo>
                    <a:pt x="5782" y="8734"/>
                    <a:pt x="11346" y="8467"/>
                    <a:pt x="11795" y="7934"/>
                  </a:cubicBezTo>
                  <a:cubicBezTo>
                    <a:pt x="12262" y="7401"/>
                    <a:pt x="12446" y="5919"/>
                    <a:pt x="12446" y="5919"/>
                  </a:cubicBezTo>
                  <a:cubicBezTo>
                    <a:pt x="14633" y="5602"/>
                    <a:pt x="15508" y="412"/>
                    <a:pt x="14627" y="412"/>
                  </a:cubicBezTo>
                  <a:cubicBezTo>
                    <a:pt x="14582" y="412"/>
                    <a:pt x="14532" y="426"/>
                    <a:pt x="14478" y="454"/>
                  </a:cubicBezTo>
                  <a:cubicBezTo>
                    <a:pt x="13965" y="722"/>
                    <a:pt x="13363" y="863"/>
                    <a:pt x="12562" y="863"/>
                  </a:cubicBezTo>
                  <a:cubicBezTo>
                    <a:pt x="11621" y="863"/>
                    <a:pt x="10404" y="668"/>
                    <a:pt x="8730" y="254"/>
                  </a:cubicBezTo>
                  <a:cubicBezTo>
                    <a:pt x="7964" y="70"/>
                    <a:pt x="7333" y="0"/>
                    <a:pt x="6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4458629" y="1424424"/>
              <a:ext cx="158129" cy="179301"/>
            </a:xfrm>
            <a:custGeom>
              <a:avLst/>
              <a:gdLst/>
              <a:ahLst/>
              <a:cxnLst/>
              <a:rect l="l" t="t" r="r" b="b"/>
              <a:pathLst>
                <a:path w="8664" h="9824" extrusionOk="0">
                  <a:moveTo>
                    <a:pt x="3227" y="0"/>
                  </a:moveTo>
                  <a:cubicBezTo>
                    <a:pt x="3050" y="0"/>
                    <a:pt x="2740" y="691"/>
                    <a:pt x="2067" y="1260"/>
                  </a:cubicBezTo>
                  <a:cubicBezTo>
                    <a:pt x="1183" y="2027"/>
                    <a:pt x="1" y="2527"/>
                    <a:pt x="1" y="2527"/>
                  </a:cubicBezTo>
                  <a:lnTo>
                    <a:pt x="1" y="5625"/>
                  </a:lnTo>
                  <a:cubicBezTo>
                    <a:pt x="1" y="5625"/>
                    <a:pt x="650" y="9824"/>
                    <a:pt x="4432" y="9824"/>
                  </a:cubicBezTo>
                  <a:cubicBezTo>
                    <a:pt x="7547" y="9824"/>
                    <a:pt x="8664" y="5641"/>
                    <a:pt x="8664" y="5641"/>
                  </a:cubicBezTo>
                  <a:lnTo>
                    <a:pt x="8664" y="2976"/>
                  </a:lnTo>
                  <a:lnTo>
                    <a:pt x="8664" y="2009"/>
                  </a:lnTo>
                  <a:cubicBezTo>
                    <a:pt x="8664" y="2009"/>
                    <a:pt x="4948" y="1876"/>
                    <a:pt x="3282" y="28"/>
                  </a:cubicBezTo>
                  <a:cubicBezTo>
                    <a:pt x="3265" y="9"/>
                    <a:pt x="3247" y="0"/>
                    <a:pt x="3227"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4497559" y="1591551"/>
              <a:ext cx="78152" cy="27669"/>
            </a:xfrm>
            <a:custGeom>
              <a:avLst/>
              <a:gdLst/>
              <a:ahLst/>
              <a:cxnLst/>
              <a:rect l="l" t="t" r="r" b="b"/>
              <a:pathLst>
                <a:path w="4282" h="1516" extrusionOk="0">
                  <a:moveTo>
                    <a:pt x="0" y="0"/>
                  </a:moveTo>
                  <a:lnTo>
                    <a:pt x="0" y="849"/>
                  </a:lnTo>
                  <a:cubicBezTo>
                    <a:pt x="583" y="1249"/>
                    <a:pt x="1349" y="1516"/>
                    <a:pt x="2299" y="1516"/>
                  </a:cubicBezTo>
                  <a:cubicBezTo>
                    <a:pt x="3082" y="1516"/>
                    <a:pt x="3732" y="1249"/>
                    <a:pt x="4281" y="867"/>
                  </a:cubicBezTo>
                  <a:lnTo>
                    <a:pt x="4281" y="16"/>
                  </a:lnTo>
                  <a:cubicBezTo>
                    <a:pt x="3732" y="400"/>
                    <a:pt x="3082" y="667"/>
                    <a:pt x="2299" y="667"/>
                  </a:cubicBezTo>
                  <a:cubicBezTo>
                    <a:pt x="1349" y="667"/>
                    <a:pt x="583" y="400"/>
                    <a:pt x="0" y="0"/>
                  </a:cubicBezTo>
                  <a:close/>
                </a:path>
              </a:pathLst>
            </a:custGeom>
            <a:solidFill>
              <a:srgbClr val="F0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4436435" y="1480255"/>
              <a:ext cx="55064" cy="59609"/>
            </a:xfrm>
            <a:custGeom>
              <a:avLst/>
              <a:gdLst/>
              <a:ahLst/>
              <a:cxnLst/>
              <a:rect l="l" t="t" r="r" b="b"/>
              <a:pathLst>
                <a:path w="3017" h="3266" extrusionOk="0">
                  <a:moveTo>
                    <a:pt x="1499" y="1"/>
                  </a:moveTo>
                  <a:cubicBezTo>
                    <a:pt x="666" y="1"/>
                    <a:pt x="0" y="667"/>
                    <a:pt x="0" y="1500"/>
                  </a:cubicBezTo>
                  <a:cubicBezTo>
                    <a:pt x="0" y="2333"/>
                    <a:pt x="917" y="3266"/>
                    <a:pt x="1750" y="3266"/>
                  </a:cubicBezTo>
                  <a:cubicBezTo>
                    <a:pt x="2583" y="3266"/>
                    <a:pt x="3016" y="2333"/>
                    <a:pt x="3016" y="1500"/>
                  </a:cubicBezTo>
                  <a:cubicBezTo>
                    <a:pt x="3016" y="667"/>
                    <a:pt x="2350" y="1"/>
                    <a:pt x="1499" y="1"/>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4590604" y="1480255"/>
              <a:ext cx="55046" cy="59609"/>
            </a:xfrm>
            <a:custGeom>
              <a:avLst/>
              <a:gdLst/>
              <a:ahLst/>
              <a:cxnLst/>
              <a:rect l="l" t="t" r="r" b="b"/>
              <a:pathLst>
                <a:path w="3016" h="3266" extrusionOk="0">
                  <a:moveTo>
                    <a:pt x="1516" y="1"/>
                  </a:moveTo>
                  <a:cubicBezTo>
                    <a:pt x="683" y="1"/>
                    <a:pt x="0" y="667"/>
                    <a:pt x="0" y="1500"/>
                  </a:cubicBezTo>
                  <a:cubicBezTo>
                    <a:pt x="0" y="2333"/>
                    <a:pt x="433" y="3266"/>
                    <a:pt x="1266" y="3266"/>
                  </a:cubicBezTo>
                  <a:cubicBezTo>
                    <a:pt x="2099" y="3266"/>
                    <a:pt x="3015" y="2333"/>
                    <a:pt x="3015" y="1500"/>
                  </a:cubicBezTo>
                  <a:cubicBezTo>
                    <a:pt x="3015" y="667"/>
                    <a:pt x="2349" y="1"/>
                    <a:pt x="1516" y="1"/>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58"/>
          <p:cNvGrpSpPr/>
          <p:nvPr/>
        </p:nvGrpSpPr>
        <p:grpSpPr>
          <a:xfrm>
            <a:off x="6567823" y="1328052"/>
            <a:ext cx="1467390" cy="2139379"/>
            <a:chOff x="6567823" y="1328052"/>
            <a:chExt cx="1467390" cy="2139379"/>
          </a:xfrm>
        </p:grpSpPr>
        <p:sp>
          <p:nvSpPr>
            <p:cNvPr id="2599" name="Google Shape;2599;p58"/>
            <p:cNvSpPr/>
            <p:nvPr/>
          </p:nvSpPr>
          <p:spPr>
            <a:xfrm>
              <a:off x="6606824" y="3334393"/>
              <a:ext cx="1428388" cy="133039"/>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6654726" y="1590625"/>
              <a:ext cx="1076632" cy="708471"/>
            </a:xfrm>
            <a:custGeom>
              <a:avLst/>
              <a:gdLst/>
              <a:ahLst/>
              <a:cxnLst/>
              <a:rect l="l" t="t" r="r" b="b"/>
              <a:pathLst>
                <a:path w="57794" h="38031" extrusionOk="0">
                  <a:moveTo>
                    <a:pt x="3249" y="0"/>
                  </a:moveTo>
                  <a:lnTo>
                    <a:pt x="1" y="1533"/>
                  </a:lnTo>
                  <a:lnTo>
                    <a:pt x="11479" y="21375"/>
                  </a:lnTo>
                  <a:cubicBezTo>
                    <a:pt x="11768" y="21906"/>
                    <a:pt x="12320" y="22213"/>
                    <a:pt x="12892" y="22213"/>
                  </a:cubicBezTo>
                  <a:cubicBezTo>
                    <a:pt x="13146" y="22213"/>
                    <a:pt x="13404" y="22153"/>
                    <a:pt x="13644" y="22025"/>
                  </a:cubicBezTo>
                  <a:lnTo>
                    <a:pt x="24424" y="15844"/>
                  </a:lnTo>
                  <a:lnTo>
                    <a:pt x="22774" y="36269"/>
                  </a:lnTo>
                  <a:lnTo>
                    <a:pt x="30855" y="37752"/>
                  </a:lnTo>
                  <a:cubicBezTo>
                    <a:pt x="31896" y="37938"/>
                    <a:pt x="32951" y="38031"/>
                    <a:pt x="34004" y="38031"/>
                  </a:cubicBezTo>
                  <a:cubicBezTo>
                    <a:pt x="35309" y="38031"/>
                    <a:pt x="36613" y="37888"/>
                    <a:pt x="37885" y="37602"/>
                  </a:cubicBezTo>
                  <a:lnTo>
                    <a:pt x="47497" y="35403"/>
                  </a:lnTo>
                  <a:lnTo>
                    <a:pt x="46564" y="28322"/>
                  </a:lnTo>
                  <a:cubicBezTo>
                    <a:pt x="46564" y="28322"/>
                    <a:pt x="54961" y="27389"/>
                    <a:pt x="56378" y="26373"/>
                  </a:cubicBezTo>
                  <a:cubicBezTo>
                    <a:pt x="57793" y="25341"/>
                    <a:pt x="51080" y="5731"/>
                    <a:pt x="49696" y="4765"/>
                  </a:cubicBezTo>
                  <a:cubicBezTo>
                    <a:pt x="48097" y="3649"/>
                    <a:pt x="39851" y="2250"/>
                    <a:pt x="38119" y="1950"/>
                  </a:cubicBezTo>
                  <a:lnTo>
                    <a:pt x="32621" y="2150"/>
                  </a:lnTo>
                  <a:cubicBezTo>
                    <a:pt x="24757" y="2816"/>
                    <a:pt x="22608" y="4298"/>
                    <a:pt x="22608" y="4298"/>
                  </a:cubicBezTo>
                  <a:lnTo>
                    <a:pt x="13111" y="11846"/>
                  </a:lnTo>
                  <a:lnTo>
                    <a:pt x="32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567823" y="1527399"/>
              <a:ext cx="144652" cy="89306"/>
            </a:xfrm>
            <a:custGeom>
              <a:avLst/>
              <a:gdLst/>
              <a:ahLst/>
              <a:cxnLst/>
              <a:rect l="l" t="t" r="r" b="b"/>
              <a:pathLst>
                <a:path w="7765" h="4794" extrusionOk="0">
                  <a:moveTo>
                    <a:pt x="5318" y="0"/>
                  </a:moveTo>
                  <a:cubicBezTo>
                    <a:pt x="4868" y="0"/>
                    <a:pt x="5348" y="1395"/>
                    <a:pt x="5348" y="1395"/>
                  </a:cubicBezTo>
                  <a:cubicBezTo>
                    <a:pt x="5348" y="1395"/>
                    <a:pt x="3538" y="9"/>
                    <a:pt x="1954" y="9"/>
                  </a:cubicBezTo>
                  <a:cubicBezTo>
                    <a:pt x="1846" y="9"/>
                    <a:pt x="1739" y="15"/>
                    <a:pt x="1634" y="29"/>
                  </a:cubicBezTo>
                  <a:cubicBezTo>
                    <a:pt x="1" y="262"/>
                    <a:pt x="4666" y="3211"/>
                    <a:pt x="5132" y="4794"/>
                  </a:cubicBezTo>
                  <a:cubicBezTo>
                    <a:pt x="5132" y="4794"/>
                    <a:pt x="7764" y="3611"/>
                    <a:pt x="7664" y="3611"/>
                  </a:cubicBezTo>
                  <a:cubicBezTo>
                    <a:pt x="7664" y="3611"/>
                    <a:pt x="5998" y="195"/>
                    <a:pt x="5399" y="13"/>
                  </a:cubicBezTo>
                  <a:cubicBezTo>
                    <a:pt x="5369" y="4"/>
                    <a:pt x="5342" y="0"/>
                    <a:pt x="5318"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848074" y="1819368"/>
              <a:ext cx="380828" cy="251395"/>
            </a:xfrm>
            <a:custGeom>
              <a:avLst/>
              <a:gdLst/>
              <a:ahLst/>
              <a:cxnLst/>
              <a:rect l="l" t="t" r="r" b="b"/>
              <a:pathLst>
                <a:path w="20443" h="13495" extrusionOk="0">
                  <a:moveTo>
                    <a:pt x="67" y="0"/>
                  </a:moveTo>
                  <a:cubicBezTo>
                    <a:pt x="33" y="0"/>
                    <a:pt x="0" y="33"/>
                    <a:pt x="0" y="67"/>
                  </a:cubicBezTo>
                  <a:lnTo>
                    <a:pt x="0" y="13428"/>
                  </a:lnTo>
                  <a:cubicBezTo>
                    <a:pt x="0" y="13461"/>
                    <a:pt x="33" y="13495"/>
                    <a:pt x="67" y="13495"/>
                  </a:cubicBezTo>
                  <a:lnTo>
                    <a:pt x="20359" y="13495"/>
                  </a:lnTo>
                  <a:cubicBezTo>
                    <a:pt x="20409" y="13495"/>
                    <a:pt x="20442" y="13461"/>
                    <a:pt x="20442" y="13428"/>
                  </a:cubicBezTo>
                  <a:lnTo>
                    <a:pt x="20442" y="67"/>
                  </a:lnTo>
                  <a:cubicBezTo>
                    <a:pt x="20442" y="33"/>
                    <a:pt x="20409" y="0"/>
                    <a:pt x="20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7024340" y="2021099"/>
              <a:ext cx="322166" cy="49664"/>
            </a:xfrm>
            <a:custGeom>
              <a:avLst/>
              <a:gdLst/>
              <a:ahLst/>
              <a:cxnLst/>
              <a:rect l="l" t="t" r="r" b="b"/>
              <a:pathLst>
                <a:path w="17294" h="2666" extrusionOk="0">
                  <a:moveTo>
                    <a:pt x="1418" y="0"/>
                  </a:moveTo>
                  <a:cubicBezTo>
                    <a:pt x="659" y="0"/>
                    <a:pt x="42" y="593"/>
                    <a:pt x="3" y="1340"/>
                  </a:cubicBezTo>
                  <a:lnTo>
                    <a:pt x="3" y="1340"/>
                  </a:lnTo>
                  <a:cubicBezTo>
                    <a:pt x="2" y="1316"/>
                    <a:pt x="1" y="1291"/>
                    <a:pt x="1" y="1266"/>
                  </a:cubicBezTo>
                  <a:lnTo>
                    <a:pt x="1" y="1416"/>
                  </a:lnTo>
                  <a:cubicBezTo>
                    <a:pt x="1" y="1390"/>
                    <a:pt x="2" y="1365"/>
                    <a:pt x="3" y="1340"/>
                  </a:cubicBezTo>
                  <a:lnTo>
                    <a:pt x="3" y="1340"/>
                  </a:lnTo>
                  <a:cubicBezTo>
                    <a:pt x="42" y="2073"/>
                    <a:pt x="659" y="2666"/>
                    <a:pt x="1418" y="2666"/>
                  </a:cubicBezTo>
                  <a:lnTo>
                    <a:pt x="15879" y="2666"/>
                  </a:lnTo>
                  <a:cubicBezTo>
                    <a:pt x="16636" y="2666"/>
                    <a:pt x="17253" y="2073"/>
                    <a:pt x="17292" y="1340"/>
                  </a:cubicBezTo>
                  <a:lnTo>
                    <a:pt x="17292" y="1340"/>
                  </a:lnTo>
                  <a:cubicBezTo>
                    <a:pt x="17293" y="1365"/>
                    <a:pt x="17294" y="1390"/>
                    <a:pt x="17294" y="1416"/>
                  </a:cubicBezTo>
                  <a:lnTo>
                    <a:pt x="17294" y="1266"/>
                  </a:lnTo>
                  <a:cubicBezTo>
                    <a:pt x="17294" y="1291"/>
                    <a:pt x="17293" y="1316"/>
                    <a:pt x="17292" y="1340"/>
                  </a:cubicBezTo>
                  <a:lnTo>
                    <a:pt x="17292" y="1340"/>
                  </a:lnTo>
                  <a:cubicBezTo>
                    <a:pt x="17253" y="593"/>
                    <a:pt x="16636" y="0"/>
                    <a:pt x="15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979985" y="1917113"/>
              <a:ext cx="86922" cy="86922"/>
            </a:xfrm>
            <a:custGeom>
              <a:avLst/>
              <a:gdLst/>
              <a:ahLst/>
              <a:cxnLst/>
              <a:rect l="l" t="t" r="r" b="b"/>
              <a:pathLst>
                <a:path w="4666" h="4666" extrusionOk="0">
                  <a:moveTo>
                    <a:pt x="2333" y="0"/>
                  </a:moveTo>
                  <a:cubicBezTo>
                    <a:pt x="1049" y="0"/>
                    <a:pt x="0" y="1033"/>
                    <a:pt x="0" y="2333"/>
                  </a:cubicBezTo>
                  <a:cubicBezTo>
                    <a:pt x="0" y="3616"/>
                    <a:pt x="1049" y="4665"/>
                    <a:pt x="2333" y="4665"/>
                  </a:cubicBezTo>
                  <a:cubicBezTo>
                    <a:pt x="3615" y="4665"/>
                    <a:pt x="4665" y="3616"/>
                    <a:pt x="4665" y="2333"/>
                  </a:cubicBezTo>
                  <a:cubicBezTo>
                    <a:pt x="4665" y="1033"/>
                    <a:pt x="3615" y="0"/>
                    <a:pt x="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7345873" y="1793585"/>
              <a:ext cx="209201" cy="260728"/>
            </a:xfrm>
            <a:custGeom>
              <a:avLst/>
              <a:gdLst/>
              <a:ahLst/>
              <a:cxnLst/>
              <a:rect l="l" t="t" r="r" b="b"/>
              <a:pathLst>
                <a:path w="11230" h="13996" extrusionOk="0">
                  <a:moveTo>
                    <a:pt x="7131" y="1"/>
                  </a:moveTo>
                  <a:lnTo>
                    <a:pt x="9081" y="8415"/>
                  </a:lnTo>
                  <a:cubicBezTo>
                    <a:pt x="9363" y="9514"/>
                    <a:pt x="8748" y="10647"/>
                    <a:pt x="7664" y="10996"/>
                  </a:cubicBezTo>
                  <a:lnTo>
                    <a:pt x="1" y="13995"/>
                  </a:lnTo>
                  <a:lnTo>
                    <a:pt x="9814" y="11763"/>
                  </a:lnTo>
                  <a:cubicBezTo>
                    <a:pt x="10714" y="11613"/>
                    <a:pt x="11229" y="10663"/>
                    <a:pt x="10880" y="9814"/>
                  </a:cubicBezTo>
                  <a:lnTo>
                    <a:pt x="71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7303045" y="2012697"/>
              <a:ext cx="225650" cy="125111"/>
            </a:xfrm>
            <a:custGeom>
              <a:avLst/>
              <a:gdLst/>
              <a:ahLst/>
              <a:cxnLst/>
              <a:rect l="l" t="t" r="r" b="b"/>
              <a:pathLst>
                <a:path w="12113" h="6716" extrusionOk="0">
                  <a:moveTo>
                    <a:pt x="12113" y="1"/>
                  </a:moveTo>
                  <a:lnTo>
                    <a:pt x="1" y="2766"/>
                  </a:lnTo>
                  <a:lnTo>
                    <a:pt x="151" y="6715"/>
                  </a:lnTo>
                  <a:lnTo>
                    <a:pt x="11629" y="5716"/>
                  </a:lnTo>
                  <a:lnTo>
                    <a:pt x="12113" y="1"/>
                  </a:ln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7305858" y="2119161"/>
              <a:ext cx="231220" cy="151154"/>
            </a:xfrm>
            <a:custGeom>
              <a:avLst/>
              <a:gdLst/>
              <a:ahLst/>
              <a:cxnLst/>
              <a:rect l="l" t="t" r="r" b="b"/>
              <a:pathLst>
                <a:path w="12412" h="8114" extrusionOk="0">
                  <a:moveTo>
                    <a:pt x="11478" y="1"/>
                  </a:moveTo>
                  <a:lnTo>
                    <a:pt x="0" y="1000"/>
                  </a:lnTo>
                  <a:cubicBezTo>
                    <a:pt x="0" y="1000"/>
                    <a:pt x="6531" y="1467"/>
                    <a:pt x="7031" y="1700"/>
                  </a:cubicBezTo>
                  <a:cubicBezTo>
                    <a:pt x="7297" y="1816"/>
                    <a:pt x="7613" y="5115"/>
                    <a:pt x="7864" y="8113"/>
                  </a:cubicBezTo>
                  <a:lnTo>
                    <a:pt x="12411" y="7080"/>
                  </a:lnTo>
                  <a:lnTo>
                    <a:pt x="11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7215844" y="2070744"/>
              <a:ext cx="89400" cy="50745"/>
            </a:xfrm>
            <a:custGeom>
              <a:avLst/>
              <a:gdLst/>
              <a:ahLst/>
              <a:cxnLst/>
              <a:rect l="l" t="t" r="r" b="b"/>
              <a:pathLst>
                <a:path w="4799" h="2724" extrusionOk="0">
                  <a:moveTo>
                    <a:pt x="4648" y="1"/>
                  </a:moveTo>
                  <a:lnTo>
                    <a:pt x="583" y="34"/>
                  </a:lnTo>
                  <a:cubicBezTo>
                    <a:pt x="201" y="34"/>
                    <a:pt x="1" y="500"/>
                    <a:pt x="283" y="767"/>
                  </a:cubicBezTo>
                  <a:cubicBezTo>
                    <a:pt x="1946" y="2440"/>
                    <a:pt x="3382" y="2724"/>
                    <a:pt x="4166" y="2724"/>
                  </a:cubicBezTo>
                  <a:cubicBezTo>
                    <a:pt x="4569" y="2724"/>
                    <a:pt x="4799" y="2649"/>
                    <a:pt x="4799" y="2649"/>
                  </a:cubicBezTo>
                  <a:lnTo>
                    <a:pt x="4648" y="1"/>
                  </a:ln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974396" y="2254480"/>
              <a:ext cx="563614" cy="1041870"/>
            </a:xfrm>
            <a:custGeom>
              <a:avLst/>
              <a:gdLst/>
              <a:ahLst/>
              <a:cxnLst/>
              <a:rect l="l" t="t" r="r" b="b"/>
              <a:pathLst>
                <a:path w="30255" h="55928" extrusionOk="0">
                  <a:moveTo>
                    <a:pt x="29388" y="0"/>
                  </a:moveTo>
                  <a:lnTo>
                    <a:pt x="20725" y="1966"/>
                  </a:lnTo>
                  <a:cubicBezTo>
                    <a:pt x="19453" y="2252"/>
                    <a:pt x="18149" y="2395"/>
                    <a:pt x="16844" y="2395"/>
                  </a:cubicBezTo>
                  <a:cubicBezTo>
                    <a:pt x="15791" y="2395"/>
                    <a:pt x="14736" y="2302"/>
                    <a:pt x="13695" y="2116"/>
                  </a:cubicBezTo>
                  <a:lnTo>
                    <a:pt x="6298" y="767"/>
                  </a:lnTo>
                  <a:lnTo>
                    <a:pt x="6147" y="800"/>
                  </a:lnTo>
                  <a:cubicBezTo>
                    <a:pt x="4165" y="6931"/>
                    <a:pt x="0" y="20275"/>
                    <a:pt x="0" y="24407"/>
                  </a:cubicBezTo>
                  <a:cubicBezTo>
                    <a:pt x="0" y="29822"/>
                    <a:pt x="8330" y="55860"/>
                    <a:pt x="8330" y="55860"/>
                  </a:cubicBezTo>
                  <a:lnTo>
                    <a:pt x="13628" y="55827"/>
                  </a:lnTo>
                  <a:lnTo>
                    <a:pt x="10163" y="25706"/>
                  </a:lnTo>
                  <a:lnTo>
                    <a:pt x="17227" y="10645"/>
                  </a:lnTo>
                  <a:cubicBezTo>
                    <a:pt x="17227" y="10645"/>
                    <a:pt x="22658" y="51929"/>
                    <a:pt x="23740" y="55844"/>
                  </a:cubicBezTo>
                  <a:lnTo>
                    <a:pt x="29404" y="55927"/>
                  </a:lnTo>
                  <a:cubicBezTo>
                    <a:pt x="29404" y="55927"/>
                    <a:pt x="30255" y="11312"/>
                    <a:pt x="29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7452336" y="2254480"/>
              <a:ext cx="77607" cy="1041870"/>
            </a:xfrm>
            <a:custGeom>
              <a:avLst/>
              <a:gdLst/>
              <a:ahLst/>
              <a:cxnLst/>
              <a:rect l="l" t="t" r="r" b="b"/>
              <a:pathLst>
                <a:path w="4166" h="55928" extrusionOk="0">
                  <a:moveTo>
                    <a:pt x="3748" y="0"/>
                  </a:moveTo>
                  <a:lnTo>
                    <a:pt x="1" y="849"/>
                  </a:lnTo>
                  <a:lnTo>
                    <a:pt x="1767" y="55844"/>
                  </a:lnTo>
                  <a:lnTo>
                    <a:pt x="3682" y="55927"/>
                  </a:lnTo>
                  <a:lnTo>
                    <a:pt x="3748" y="55927"/>
                  </a:lnTo>
                  <a:cubicBezTo>
                    <a:pt x="3748" y="55927"/>
                    <a:pt x="4166" y="35553"/>
                    <a:pt x="4148" y="19026"/>
                  </a:cubicBezTo>
                  <a:lnTo>
                    <a:pt x="4148" y="18993"/>
                  </a:lnTo>
                  <a:cubicBezTo>
                    <a:pt x="4132" y="18626"/>
                    <a:pt x="4132" y="18276"/>
                    <a:pt x="4132" y="17909"/>
                  </a:cubicBezTo>
                  <a:lnTo>
                    <a:pt x="4132" y="17476"/>
                  </a:lnTo>
                  <a:lnTo>
                    <a:pt x="4132" y="16810"/>
                  </a:lnTo>
                  <a:cubicBezTo>
                    <a:pt x="4115" y="9646"/>
                    <a:pt x="3999" y="3366"/>
                    <a:pt x="3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7102879" y="2452783"/>
              <a:ext cx="192435" cy="842636"/>
            </a:xfrm>
            <a:custGeom>
              <a:avLst/>
              <a:gdLst/>
              <a:ahLst/>
              <a:cxnLst/>
              <a:rect l="l" t="t" r="r" b="b"/>
              <a:pathLst>
                <a:path w="10330" h="45233" extrusionOk="0">
                  <a:moveTo>
                    <a:pt x="10330" y="0"/>
                  </a:moveTo>
                  <a:lnTo>
                    <a:pt x="1" y="14712"/>
                  </a:lnTo>
                  <a:lnTo>
                    <a:pt x="5281" y="45233"/>
                  </a:lnTo>
                  <a:lnTo>
                    <a:pt x="6731" y="45182"/>
                  </a:lnTo>
                  <a:lnTo>
                    <a:pt x="3266" y="15061"/>
                  </a:lnTo>
                  <a:lnTo>
                    <a:pt x="10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995167" y="3294786"/>
              <a:ext cx="238076" cy="112611"/>
            </a:xfrm>
            <a:custGeom>
              <a:avLst/>
              <a:gdLst/>
              <a:ahLst/>
              <a:cxnLst/>
              <a:rect l="l" t="t" r="r" b="b"/>
              <a:pathLst>
                <a:path w="12780" h="6045" extrusionOk="0">
                  <a:moveTo>
                    <a:pt x="7648" y="0"/>
                  </a:moveTo>
                  <a:cubicBezTo>
                    <a:pt x="6382" y="2533"/>
                    <a:pt x="434" y="3782"/>
                    <a:pt x="434" y="3782"/>
                  </a:cubicBezTo>
                  <a:cubicBezTo>
                    <a:pt x="434" y="3782"/>
                    <a:pt x="1" y="4532"/>
                    <a:pt x="667" y="5481"/>
                  </a:cubicBezTo>
                  <a:cubicBezTo>
                    <a:pt x="965" y="5912"/>
                    <a:pt x="2372" y="6045"/>
                    <a:pt x="3910" y="6045"/>
                  </a:cubicBezTo>
                  <a:cubicBezTo>
                    <a:pt x="5820" y="6045"/>
                    <a:pt x="7931" y="5840"/>
                    <a:pt x="8364" y="5747"/>
                  </a:cubicBezTo>
                  <a:cubicBezTo>
                    <a:pt x="9148" y="5581"/>
                    <a:pt x="9697" y="4948"/>
                    <a:pt x="9697" y="4948"/>
                  </a:cubicBezTo>
                  <a:cubicBezTo>
                    <a:pt x="9697" y="4948"/>
                    <a:pt x="10214" y="5532"/>
                    <a:pt x="10514" y="5681"/>
                  </a:cubicBezTo>
                  <a:cubicBezTo>
                    <a:pt x="10565" y="5705"/>
                    <a:pt x="10660" y="5715"/>
                    <a:pt x="10781" y="5715"/>
                  </a:cubicBezTo>
                  <a:cubicBezTo>
                    <a:pt x="11325" y="5715"/>
                    <a:pt x="12396" y="5514"/>
                    <a:pt x="12396" y="5514"/>
                  </a:cubicBezTo>
                  <a:cubicBezTo>
                    <a:pt x="12780" y="4499"/>
                    <a:pt x="12447" y="616"/>
                    <a:pt x="12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7280709" y="3294786"/>
              <a:ext cx="238057" cy="112611"/>
            </a:xfrm>
            <a:custGeom>
              <a:avLst/>
              <a:gdLst/>
              <a:ahLst/>
              <a:cxnLst/>
              <a:rect l="l" t="t" r="r" b="b"/>
              <a:pathLst>
                <a:path w="12779" h="6045" extrusionOk="0">
                  <a:moveTo>
                    <a:pt x="7648" y="0"/>
                  </a:moveTo>
                  <a:cubicBezTo>
                    <a:pt x="6381" y="2533"/>
                    <a:pt x="433" y="3782"/>
                    <a:pt x="433" y="3782"/>
                  </a:cubicBezTo>
                  <a:cubicBezTo>
                    <a:pt x="433" y="3782"/>
                    <a:pt x="0" y="4532"/>
                    <a:pt x="666" y="5481"/>
                  </a:cubicBezTo>
                  <a:cubicBezTo>
                    <a:pt x="964" y="5912"/>
                    <a:pt x="2371" y="6045"/>
                    <a:pt x="3909" y="6045"/>
                  </a:cubicBezTo>
                  <a:cubicBezTo>
                    <a:pt x="5819" y="6045"/>
                    <a:pt x="7930" y="5840"/>
                    <a:pt x="8363" y="5747"/>
                  </a:cubicBezTo>
                  <a:cubicBezTo>
                    <a:pt x="9147" y="5581"/>
                    <a:pt x="9696" y="4948"/>
                    <a:pt x="9696" y="4948"/>
                  </a:cubicBezTo>
                  <a:cubicBezTo>
                    <a:pt x="9696" y="4948"/>
                    <a:pt x="10213" y="5532"/>
                    <a:pt x="10513" y="5681"/>
                  </a:cubicBezTo>
                  <a:cubicBezTo>
                    <a:pt x="10564" y="5705"/>
                    <a:pt x="10659" y="5715"/>
                    <a:pt x="10780" y="5715"/>
                  </a:cubicBezTo>
                  <a:cubicBezTo>
                    <a:pt x="11324" y="5715"/>
                    <a:pt x="12395" y="5514"/>
                    <a:pt x="12395" y="5514"/>
                  </a:cubicBezTo>
                  <a:cubicBezTo>
                    <a:pt x="12779" y="4499"/>
                    <a:pt x="12446" y="616"/>
                    <a:pt x="12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7264558" y="1537235"/>
              <a:ext cx="87537" cy="126024"/>
            </a:xfrm>
            <a:custGeom>
              <a:avLst/>
              <a:gdLst/>
              <a:ahLst/>
              <a:cxnLst/>
              <a:rect l="l" t="t" r="r" b="b"/>
              <a:pathLst>
                <a:path w="4699" h="6765" extrusionOk="0">
                  <a:moveTo>
                    <a:pt x="4566" y="1"/>
                  </a:moveTo>
                  <a:cubicBezTo>
                    <a:pt x="4132" y="1767"/>
                    <a:pt x="2600" y="3066"/>
                    <a:pt x="767" y="3066"/>
                  </a:cubicBezTo>
                  <a:cubicBezTo>
                    <a:pt x="518" y="3066"/>
                    <a:pt x="285" y="3050"/>
                    <a:pt x="51" y="2999"/>
                  </a:cubicBezTo>
                  <a:lnTo>
                    <a:pt x="1" y="4949"/>
                  </a:lnTo>
                  <a:lnTo>
                    <a:pt x="1884" y="6765"/>
                  </a:lnTo>
                  <a:lnTo>
                    <a:pt x="4699" y="4765"/>
                  </a:lnTo>
                  <a:lnTo>
                    <a:pt x="4699" y="1"/>
                  </a:ln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7205915" y="1438875"/>
              <a:ext cx="176899" cy="155494"/>
            </a:xfrm>
            <a:custGeom>
              <a:avLst/>
              <a:gdLst/>
              <a:ahLst/>
              <a:cxnLst/>
              <a:rect l="l" t="t" r="r" b="b"/>
              <a:pathLst>
                <a:path w="9496" h="8347" extrusionOk="0">
                  <a:moveTo>
                    <a:pt x="3815" y="0"/>
                  </a:moveTo>
                  <a:cubicBezTo>
                    <a:pt x="2266" y="933"/>
                    <a:pt x="1" y="1766"/>
                    <a:pt x="1" y="1766"/>
                  </a:cubicBezTo>
                  <a:lnTo>
                    <a:pt x="1" y="4232"/>
                  </a:lnTo>
                  <a:cubicBezTo>
                    <a:pt x="1" y="6513"/>
                    <a:pt x="1749" y="8346"/>
                    <a:pt x="3915" y="8346"/>
                  </a:cubicBezTo>
                  <a:cubicBezTo>
                    <a:pt x="5748" y="8346"/>
                    <a:pt x="7280" y="7047"/>
                    <a:pt x="7714" y="5281"/>
                  </a:cubicBezTo>
                  <a:cubicBezTo>
                    <a:pt x="7759" y="5287"/>
                    <a:pt x="7803" y="5290"/>
                    <a:pt x="7847" y="5290"/>
                  </a:cubicBezTo>
                  <a:cubicBezTo>
                    <a:pt x="9107" y="5290"/>
                    <a:pt x="9495" y="2780"/>
                    <a:pt x="8980" y="2215"/>
                  </a:cubicBezTo>
                  <a:cubicBezTo>
                    <a:pt x="8763" y="1986"/>
                    <a:pt x="8536" y="1915"/>
                    <a:pt x="8339" y="1915"/>
                  </a:cubicBezTo>
                  <a:cubicBezTo>
                    <a:pt x="8021" y="1915"/>
                    <a:pt x="7780" y="2099"/>
                    <a:pt x="7780" y="2099"/>
                  </a:cubicBezTo>
                  <a:lnTo>
                    <a:pt x="7747" y="2133"/>
                  </a:lnTo>
                  <a:cubicBezTo>
                    <a:pt x="6114" y="1733"/>
                    <a:pt x="3815" y="0"/>
                    <a:pt x="3815" y="0"/>
                  </a:cubicBezTo>
                  <a:close/>
                </a:path>
              </a:pathLst>
            </a:custGeom>
            <a:solidFill>
              <a:srgbClr val="FCB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7153456" y="1328052"/>
              <a:ext cx="281201" cy="243962"/>
            </a:xfrm>
            <a:custGeom>
              <a:avLst/>
              <a:gdLst/>
              <a:ahLst/>
              <a:cxnLst/>
              <a:rect l="l" t="t" r="r" b="b"/>
              <a:pathLst>
                <a:path w="15095" h="13096" extrusionOk="0">
                  <a:moveTo>
                    <a:pt x="6848" y="1"/>
                  </a:moveTo>
                  <a:cubicBezTo>
                    <a:pt x="3385" y="1"/>
                    <a:pt x="148" y="2069"/>
                    <a:pt x="84" y="3933"/>
                  </a:cubicBezTo>
                  <a:cubicBezTo>
                    <a:pt x="0" y="6831"/>
                    <a:pt x="2233" y="7582"/>
                    <a:pt x="2799" y="7715"/>
                  </a:cubicBezTo>
                  <a:cubicBezTo>
                    <a:pt x="2799" y="7715"/>
                    <a:pt x="2963" y="7737"/>
                    <a:pt x="3246" y="7737"/>
                  </a:cubicBezTo>
                  <a:cubicBezTo>
                    <a:pt x="3916" y="7737"/>
                    <a:pt x="5253" y="7614"/>
                    <a:pt x="6648" y="6782"/>
                  </a:cubicBezTo>
                  <a:cubicBezTo>
                    <a:pt x="6648" y="6782"/>
                    <a:pt x="8930" y="7682"/>
                    <a:pt x="10563" y="8082"/>
                  </a:cubicBezTo>
                  <a:lnTo>
                    <a:pt x="10596" y="8048"/>
                  </a:lnTo>
                  <a:cubicBezTo>
                    <a:pt x="10596" y="8048"/>
                    <a:pt x="10837" y="7864"/>
                    <a:pt x="11155" y="7864"/>
                  </a:cubicBezTo>
                  <a:cubicBezTo>
                    <a:pt x="11352" y="7864"/>
                    <a:pt x="11579" y="7935"/>
                    <a:pt x="11796" y="8164"/>
                  </a:cubicBezTo>
                  <a:cubicBezTo>
                    <a:pt x="12309" y="8727"/>
                    <a:pt x="11918" y="11230"/>
                    <a:pt x="10687" y="11230"/>
                  </a:cubicBezTo>
                  <a:cubicBezTo>
                    <a:pt x="10679" y="11230"/>
                    <a:pt x="10671" y="11230"/>
                    <a:pt x="10663" y="11230"/>
                  </a:cubicBezTo>
                  <a:lnTo>
                    <a:pt x="10663" y="13095"/>
                  </a:lnTo>
                  <a:cubicBezTo>
                    <a:pt x="15094" y="12313"/>
                    <a:pt x="14095" y="4232"/>
                    <a:pt x="12395" y="2384"/>
                  </a:cubicBezTo>
                  <a:cubicBezTo>
                    <a:pt x="10827" y="659"/>
                    <a:pt x="8802" y="1"/>
                    <a:pt x="6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7264558" y="1537235"/>
              <a:ext cx="85059" cy="113934"/>
            </a:xfrm>
            <a:custGeom>
              <a:avLst/>
              <a:gdLst/>
              <a:ahLst/>
              <a:cxnLst/>
              <a:rect l="l" t="t" r="r" b="b"/>
              <a:pathLst>
                <a:path w="4566" h="6116" extrusionOk="0">
                  <a:moveTo>
                    <a:pt x="4566" y="1"/>
                  </a:moveTo>
                  <a:cubicBezTo>
                    <a:pt x="4132" y="1767"/>
                    <a:pt x="2600" y="3066"/>
                    <a:pt x="767" y="3066"/>
                  </a:cubicBezTo>
                  <a:cubicBezTo>
                    <a:pt x="518" y="3066"/>
                    <a:pt x="285" y="3033"/>
                    <a:pt x="51" y="2983"/>
                  </a:cubicBezTo>
                  <a:lnTo>
                    <a:pt x="1" y="4949"/>
                  </a:lnTo>
                  <a:lnTo>
                    <a:pt x="1218" y="6115"/>
                  </a:lnTo>
                  <a:lnTo>
                    <a:pt x="1218" y="3832"/>
                  </a:lnTo>
                  <a:cubicBezTo>
                    <a:pt x="4365" y="3832"/>
                    <a:pt x="4565" y="1"/>
                    <a:pt x="4566" y="1"/>
                  </a:cubicBezTo>
                  <a:close/>
                </a:path>
              </a:pathLst>
            </a:custGeom>
            <a:solidFill>
              <a:srgbClr val="F09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7208690" y="1474251"/>
              <a:ext cx="147130" cy="120118"/>
            </a:xfrm>
            <a:custGeom>
              <a:avLst/>
              <a:gdLst/>
              <a:ahLst/>
              <a:cxnLst/>
              <a:rect l="l" t="t" r="r" b="b"/>
              <a:pathLst>
                <a:path w="7898" h="6448" extrusionOk="0">
                  <a:moveTo>
                    <a:pt x="2653" y="3840"/>
                  </a:moveTo>
                  <a:cubicBezTo>
                    <a:pt x="2952" y="3840"/>
                    <a:pt x="3245" y="3865"/>
                    <a:pt x="3433" y="3865"/>
                  </a:cubicBezTo>
                  <a:cubicBezTo>
                    <a:pt x="3883" y="3865"/>
                    <a:pt x="4217" y="4248"/>
                    <a:pt x="4466" y="4498"/>
                  </a:cubicBezTo>
                  <a:cubicBezTo>
                    <a:pt x="4566" y="4614"/>
                    <a:pt x="4583" y="4848"/>
                    <a:pt x="4450" y="4914"/>
                  </a:cubicBezTo>
                  <a:cubicBezTo>
                    <a:pt x="3881" y="5176"/>
                    <a:pt x="3375" y="5273"/>
                    <a:pt x="2944" y="5273"/>
                  </a:cubicBezTo>
                  <a:cubicBezTo>
                    <a:pt x="2136" y="5273"/>
                    <a:pt x="1590" y="4931"/>
                    <a:pt x="1384" y="4681"/>
                  </a:cubicBezTo>
                  <a:cubicBezTo>
                    <a:pt x="1318" y="4581"/>
                    <a:pt x="1334" y="4465"/>
                    <a:pt x="1400" y="4381"/>
                  </a:cubicBezTo>
                  <a:lnTo>
                    <a:pt x="1684" y="4081"/>
                  </a:lnTo>
                  <a:cubicBezTo>
                    <a:pt x="1863" y="3883"/>
                    <a:pt x="2262" y="3840"/>
                    <a:pt x="2653" y="3840"/>
                  </a:cubicBezTo>
                  <a:close/>
                  <a:moveTo>
                    <a:pt x="6898" y="0"/>
                  </a:moveTo>
                  <a:lnTo>
                    <a:pt x="6898" y="0"/>
                  </a:lnTo>
                  <a:cubicBezTo>
                    <a:pt x="6965" y="1000"/>
                    <a:pt x="6998" y="3482"/>
                    <a:pt x="5665" y="4814"/>
                  </a:cubicBezTo>
                  <a:cubicBezTo>
                    <a:pt x="5349" y="4399"/>
                    <a:pt x="4599" y="3532"/>
                    <a:pt x="3883" y="3382"/>
                  </a:cubicBezTo>
                  <a:cubicBezTo>
                    <a:pt x="3647" y="3339"/>
                    <a:pt x="3365" y="3324"/>
                    <a:pt x="3076" y="3324"/>
                  </a:cubicBezTo>
                  <a:cubicBezTo>
                    <a:pt x="2571" y="3324"/>
                    <a:pt x="2046" y="3372"/>
                    <a:pt x="1718" y="3415"/>
                  </a:cubicBezTo>
                  <a:cubicBezTo>
                    <a:pt x="1518" y="3448"/>
                    <a:pt x="1318" y="3532"/>
                    <a:pt x="1151" y="3681"/>
                  </a:cubicBezTo>
                  <a:lnTo>
                    <a:pt x="467" y="4332"/>
                  </a:lnTo>
                  <a:cubicBezTo>
                    <a:pt x="301" y="4099"/>
                    <a:pt x="152" y="3832"/>
                    <a:pt x="1" y="3532"/>
                  </a:cubicBezTo>
                  <a:lnTo>
                    <a:pt x="1" y="3532"/>
                  </a:lnTo>
                  <a:cubicBezTo>
                    <a:pt x="501" y="5214"/>
                    <a:pt x="2000" y="6447"/>
                    <a:pt x="3766" y="6447"/>
                  </a:cubicBezTo>
                  <a:cubicBezTo>
                    <a:pt x="5599" y="6447"/>
                    <a:pt x="7131" y="5148"/>
                    <a:pt x="7565" y="3382"/>
                  </a:cubicBezTo>
                  <a:cubicBezTo>
                    <a:pt x="7599" y="3387"/>
                    <a:pt x="7634" y="3389"/>
                    <a:pt x="7668" y="3389"/>
                  </a:cubicBezTo>
                  <a:cubicBezTo>
                    <a:pt x="7749" y="3389"/>
                    <a:pt x="7827" y="3377"/>
                    <a:pt x="7898" y="3366"/>
                  </a:cubicBezTo>
                  <a:lnTo>
                    <a:pt x="7898" y="3348"/>
                  </a:lnTo>
                  <a:lnTo>
                    <a:pt x="7631" y="200"/>
                  </a:lnTo>
                  <a:lnTo>
                    <a:pt x="7598" y="234"/>
                  </a:lnTo>
                  <a:cubicBezTo>
                    <a:pt x="7382" y="183"/>
                    <a:pt x="7131" y="100"/>
                    <a:pt x="6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2734;p64">
            <a:extLst>
              <a:ext uri="{FF2B5EF4-FFF2-40B4-BE49-F238E27FC236}">
                <a16:creationId xmlns:a16="http://schemas.microsoft.com/office/drawing/2014/main" id="{21318FD4-A8EE-0A3E-6733-6E3055772416}"/>
              </a:ext>
            </a:extLst>
          </p:cNvPr>
          <p:cNvGrpSpPr/>
          <p:nvPr/>
        </p:nvGrpSpPr>
        <p:grpSpPr>
          <a:xfrm>
            <a:off x="1335943" y="1059942"/>
            <a:ext cx="1163694" cy="2324254"/>
            <a:chOff x="4068500" y="2535088"/>
            <a:chExt cx="1024240" cy="2045722"/>
          </a:xfrm>
        </p:grpSpPr>
        <p:sp>
          <p:nvSpPr>
            <p:cNvPr id="80" name="Google Shape;2735;p64">
              <a:extLst>
                <a:ext uri="{FF2B5EF4-FFF2-40B4-BE49-F238E27FC236}">
                  <a16:creationId xmlns:a16="http://schemas.microsoft.com/office/drawing/2014/main" id="{E02CA045-FB1C-FC0A-C427-135DA4393992}"/>
                </a:ext>
              </a:extLst>
            </p:cNvPr>
            <p:cNvSpPr/>
            <p:nvPr/>
          </p:nvSpPr>
          <p:spPr>
            <a:xfrm>
              <a:off x="4528337" y="4471277"/>
              <a:ext cx="180942" cy="109533"/>
            </a:xfrm>
            <a:custGeom>
              <a:avLst/>
              <a:gdLst/>
              <a:ahLst/>
              <a:cxnLst/>
              <a:rect l="l" t="t" r="r" b="b"/>
              <a:pathLst>
                <a:path w="5368" h="3250" extrusionOk="0">
                  <a:moveTo>
                    <a:pt x="1" y="0"/>
                  </a:moveTo>
                  <a:lnTo>
                    <a:pt x="152" y="1181"/>
                  </a:lnTo>
                  <a:cubicBezTo>
                    <a:pt x="152" y="1181"/>
                    <a:pt x="1" y="2566"/>
                    <a:pt x="70" y="3115"/>
                  </a:cubicBezTo>
                  <a:cubicBezTo>
                    <a:pt x="70" y="3115"/>
                    <a:pt x="138" y="3170"/>
                    <a:pt x="921" y="3225"/>
                  </a:cubicBezTo>
                  <a:cubicBezTo>
                    <a:pt x="1181" y="3243"/>
                    <a:pt x="1527" y="3249"/>
                    <a:pt x="1873" y="3249"/>
                  </a:cubicBezTo>
                  <a:cubicBezTo>
                    <a:pt x="2564" y="3249"/>
                    <a:pt x="3254" y="3225"/>
                    <a:pt x="3254" y="3225"/>
                  </a:cubicBezTo>
                  <a:cubicBezTo>
                    <a:pt x="3254" y="3225"/>
                    <a:pt x="3373" y="3228"/>
                    <a:pt x="3551" y="3228"/>
                  </a:cubicBezTo>
                  <a:cubicBezTo>
                    <a:pt x="3992" y="3228"/>
                    <a:pt x="4793" y="3207"/>
                    <a:pt x="5038" y="3060"/>
                  </a:cubicBezTo>
                  <a:cubicBezTo>
                    <a:pt x="5367" y="2868"/>
                    <a:pt x="4873" y="2333"/>
                    <a:pt x="3967" y="1894"/>
                  </a:cubicBezTo>
                  <a:cubicBezTo>
                    <a:pt x="3047" y="1468"/>
                    <a:pt x="2334" y="1112"/>
                    <a:pt x="2334" y="1112"/>
                  </a:cubicBezTo>
                  <a:lnTo>
                    <a:pt x="2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36;p64">
              <a:extLst>
                <a:ext uri="{FF2B5EF4-FFF2-40B4-BE49-F238E27FC236}">
                  <a16:creationId xmlns:a16="http://schemas.microsoft.com/office/drawing/2014/main" id="{ADC1C2A1-350E-2FB6-0932-D98485438D0E}"/>
                </a:ext>
              </a:extLst>
            </p:cNvPr>
            <p:cNvSpPr/>
            <p:nvPr/>
          </p:nvSpPr>
          <p:spPr>
            <a:xfrm>
              <a:off x="4082860" y="4396790"/>
              <a:ext cx="172549" cy="168850"/>
            </a:xfrm>
            <a:custGeom>
              <a:avLst/>
              <a:gdLst/>
              <a:ahLst/>
              <a:cxnLst/>
              <a:rect l="l" t="t" r="r" b="b"/>
              <a:pathLst>
                <a:path w="5119" h="5010" extrusionOk="0">
                  <a:moveTo>
                    <a:pt x="1304" y="0"/>
                  </a:moveTo>
                  <a:lnTo>
                    <a:pt x="947" y="1071"/>
                  </a:lnTo>
                  <a:cubicBezTo>
                    <a:pt x="947" y="1071"/>
                    <a:pt x="83" y="2196"/>
                    <a:pt x="0" y="2485"/>
                  </a:cubicBezTo>
                  <a:lnTo>
                    <a:pt x="686" y="3569"/>
                  </a:lnTo>
                  <a:cubicBezTo>
                    <a:pt x="1166" y="4310"/>
                    <a:pt x="2429" y="4900"/>
                    <a:pt x="3294" y="4968"/>
                  </a:cubicBezTo>
                  <a:cubicBezTo>
                    <a:pt x="3624" y="4998"/>
                    <a:pt x="3885" y="5010"/>
                    <a:pt x="4094" y="5010"/>
                  </a:cubicBezTo>
                  <a:cubicBezTo>
                    <a:pt x="4380" y="5010"/>
                    <a:pt x="4567" y="4987"/>
                    <a:pt x="4694" y="4955"/>
                  </a:cubicBezTo>
                  <a:cubicBezTo>
                    <a:pt x="5119" y="4873"/>
                    <a:pt x="4652" y="4282"/>
                    <a:pt x="3829" y="3747"/>
                  </a:cubicBezTo>
                  <a:lnTo>
                    <a:pt x="3197" y="3074"/>
                  </a:lnTo>
                  <a:lnTo>
                    <a:pt x="2882" y="2073"/>
                  </a:lnTo>
                  <a:lnTo>
                    <a:pt x="3239" y="1058"/>
                  </a:lnTo>
                  <a:lnTo>
                    <a:pt x="1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37;p64">
              <a:extLst>
                <a:ext uri="{FF2B5EF4-FFF2-40B4-BE49-F238E27FC236}">
                  <a16:creationId xmlns:a16="http://schemas.microsoft.com/office/drawing/2014/main" id="{B6E1C93A-5FE7-2946-38A2-E17395856F6D}"/>
                </a:ext>
              </a:extLst>
            </p:cNvPr>
            <p:cNvSpPr/>
            <p:nvPr/>
          </p:nvSpPr>
          <p:spPr>
            <a:xfrm>
              <a:off x="4718494" y="3070652"/>
              <a:ext cx="108740" cy="450063"/>
            </a:xfrm>
            <a:custGeom>
              <a:avLst/>
              <a:gdLst/>
              <a:ahLst/>
              <a:cxnLst/>
              <a:rect l="l" t="t" r="r" b="b"/>
              <a:pathLst>
                <a:path w="3226" h="13354" extrusionOk="0">
                  <a:moveTo>
                    <a:pt x="1977" y="1"/>
                  </a:moveTo>
                  <a:lnTo>
                    <a:pt x="69" y="12448"/>
                  </a:lnTo>
                  <a:cubicBezTo>
                    <a:pt x="1" y="12914"/>
                    <a:pt x="358" y="13354"/>
                    <a:pt x="852" y="13354"/>
                  </a:cubicBezTo>
                  <a:cubicBezTo>
                    <a:pt x="1236" y="13354"/>
                    <a:pt x="1578" y="13052"/>
                    <a:pt x="1620" y="12667"/>
                  </a:cubicBez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38;p64">
              <a:extLst>
                <a:ext uri="{FF2B5EF4-FFF2-40B4-BE49-F238E27FC236}">
                  <a16:creationId xmlns:a16="http://schemas.microsoft.com/office/drawing/2014/main" id="{0753F3F5-D13D-CB5A-27BE-D2E5CE13641C}"/>
                </a:ext>
              </a:extLst>
            </p:cNvPr>
            <p:cNvSpPr/>
            <p:nvPr/>
          </p:nvSpPr>
          <p:spPr>
            <a:xfrm>
              <a:off x="4068500" y="3196909"/>
              <a:ext cx="208683" cy="501426"/>
            </a:xfrm>
            <a:custGeom>
              <a:avLst/>
              <a:gdLst/>
              <a:ahLst/>
              <a:cxnLst/>
              <a:rect l="l" t="t" r="r" b="b"/>
              <a:pathLst>
                <a:path w="6191" h="14878" extrusionOk="0">
                  <a:moveTo>
                    <a:pt x="6190" y="1"/>
                  </a:moveTo>
                  <a:cubicBezTo>
                    <a:pt x="6190" y="1"/>
                    <a:pt x="920" y="5902"/>
                    <a:pt x="0" y="8524"/>
                  </a:cubicBezTo>
                  <a:cubicBezTo>
                    <a:pt x="124" y="12174"/>
                    <a:pt x="4749" y="14877"/>
                    <a:pt x="4749" y="14877"/>
                  </a:cubicBezTo>
                  <a:lnTo>
                    <a:pt x="5353" y="12901"/>
                  </a:lnTo>
                  <a:lnTo>
                    <a:pt x="3129" y="9415"/>
                  </a:lnTo>
                  <a:lnTo>
                    <a:pt x="5435" y="6630"/>
                  </a:lnTo>
                  <a:lnTo>
                    <a:pt x="6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39;p64">
              <a:extLst>
                <a:ext uri="{FF2B5EF4-FFF2-40B4-BE49-F238E27FC236}">
                  <a16:creationId xmlns:a16="http://schemas.microsoft.com/office/drawing/2014/main" id="{650DBAA8-B392-0F43-2CA2-0A200112EF03}"/>
                </a:ext>
              </a:extLst>
            </p:cNvPr>
            <p:cNvSpPr/>
            <p:nvPr/>
          </p:nvSpPr>
          <p:spPr>
            <a:xfrm>
              <a:off x="4296109" y="2892794"/>
              <a:ext cx="180436" cy="252331"/>
            </a:xfrm>
            <a:custGeom>
              <a:avLst/>
              <a:gdLst/>
              <a:ahLst/>
              <a:cxnLst/>
              <a:rect l="l" t="t" r="r" b="b"/>
              <a:pathLst>
                <a:path w="5353" h="7487" extrusionOk="0">
                  <a:moveTo>
                    <a:pt x="2611" y="0"/>
                  </a:moveTo>
                  <a:cubicBezTo>
                    <a:pt x="1362" y="0"/>
                    <a:pt x="0" y="557"/>
                    <a:pt x="0" y="1723"/>
                  </a:cubicBezTo>
                  <a:cubicBezTo>
                    <a:pt x="0" y="3741"/>
                    <a:pt x="1332" y="5635"/>
                    <a:pt x="1332" y="5635"/>
                  </a:cubicBezTo>
                  <a:lnTo>
                    <a:pt x="1497" y="7487"/>
                  </a:lnTo>
                  <a:lnTo>
                    <a:pt x="4022" y="7487"/>
                  </a:lnTo>
                  <a:lnTo>
                    <a:pt x="4145" y="5950"/>
                  </a:lnTo>
                  <a:cubicBezTo>
                    <a:pt x="4145" y="5950"/>
                    <a:pt x="5353" y="5538"/>
                    <a:pt x="5353" y="4358"/>
                  </a:cubicBezTo>
                  <a:cubicBezTo>
                    <a:pt x="5353" y="3192"/>
                    <a:pt x="4584" y="845"/>
                    <a:pt x="4584" y="845"/>
                  </a:cubicBezTo>
                  <a:cubicBezTo>
                    <a:pt x="4349" y="288"/>
                    <a:pt x="3509" y="0"/>
                    <a:pt x="2611"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40;p64">
              <a:extLst>
                <a:ext uri="{FF2B5EF4-FFF2-40B4-BE49-F238E27FC236}">
                  <a16:creationId xmlns:a16="http://schemas.microsoft.com/office/drawing/2014/main" id="{E478DBAF-E067-1CB4-CF2A-229B4AC92C8E}"/>
                </a:ext>
              </a:extLst>
            </p:cNvPr>
            <p:cNvSpPr/>
            <p:nvPr/>
          </p:nvSpPr>
          <p:spPr>
            <a:xfrm>
              <a:off x="4268332" y="2863403"/>
              <a:ext cx="206863" cy="222335"/>
            </a:xfrm>
            <a:custGeom>
              <a:avLst/>
              <a:gdLst/>
              <a:ahLst/>
              <a:cxnLst/>
              <a:rect l="l" t="t" r="r" b="b"/>
              <a:pathLst>
                <a:path w="6137" h="6597" extrusionOk="0">
                  <a:moveTo>
                    <a:pt x="4179" y="0"/>
                  </a:moveTo>
                  <a:cubicBezTo>
                    <a:pt x="3324" y="0"/>
                    <a:pt x="2287" y="116"/>
                    <a:pt x="1593" y="496"/>
                  </a:cubicBezTo>
                  <a:cubicBezTo>
                    <a:pt x="290" y="1209"/>
                    <a:pt x="468" y="2265"/>
                    <a:pt x="468" y="2265"/>
                  </a:cubicBezTo>
                  <a:cubicBezTo>
                    <a:pt x="468" y="2265"/>
                    <a:pt x="1" y="3199"/>
                    <a:pt x="468" y="4448"/>
                  </a:cubicBezTo>
                  <a:cubicBezTo>
                    <a:pt x="934" y="5696"/>
                    <a:pt x="2156" y="6507"/>
                    <a:pt x="2156" y="6507"/>
                  </a:cubicBezTo>
                  <a:lnTo>
                    <a:pt x="2623" y="6575"/>
                  </a:lnTo>
                  <a:cubicBezTo>
                    <a:pt x="2715" y="6589"/>
                    <a:pt x="2807" y="6596"/>
                    <a:pt x="2899" y="6596"/>
                  </a:cubicBezTo>
                  <a:cubicBezTo>
                    <a:pt x="3423" y="6596"/>
                    <a:pt x="3932" y="6366"/>
                    <a:pt x="4283" y="5958"/>
                  </a:cubicBezTo>
                  <a:cubicBezTo>
                    <a:pt x="4283" y="5958"/>
                    <a:pt x="3569" y="5943"/>
                    <a:pt x="3336" y="5394"/>
                  </a:cubicBezTo>
                  <a:cubicBezTo>
                    <a:pt x="3117" y="4860"/>
                    <a:pt x="3103" y="4201"/>
                    <a:pt x="3611" y="4159"/>
                  </a:cubicBezTo>
                  <a:cubicBezTo>
                    <a:pt x="3625" y="4158"/>
                    <a:pt x="3638" y="4158"/>
                    <a:pt x="3652" y="4158"/>
                  </a:cubicBezTo>
                  <a:cubicBezTo>
                    <a:pt x="4109" y="4158"/>
                    <a:pt x="4173" y="4818"/>
                    <a:pt x="4173" y="4818"/>
                  </a:cubicBezTo>
                  <a:cubicBezTo>
                    <a:pt x="4173" y="4818"/>
                    <a:pt x="4352" y="4489"/>
                    <a:pt x="4270" y="4050"/>
                  </a:cubicBezTo>
                  <a:cubicBezTo>
                    <a:pt x="4187" y="3610"/>
                    <a:pt x="3748" y="2924"/>
                    <a:pt x="3748" y="2924"/>
                  </a:cubicBezTo>
                  <a:cubicBezTo>
                    <a:pt x="4352" y="2567"/>
                    <a:pt x="5106" y="1552"/>
                    <a:pt x="5106" y="1552"/>
                  </a:cubicBezTo>
                  <a:cubicBezTo>
                    <a:pt x="6136" y="1072"/>
                    <a:pt x="5655" y="673"/>
                    <a:pt x="5655" y="673"/>
                  </a:cubicBezTo>
                  <a:cubicBezTo>
                    <a:pt x="5655" y="673"/>
                    <a:pt x="5902" y="331"/>
                    <a:pt x="5655" y="166"/>
                  </a:cubicBezTo>
                  <a:cubicBezTo>
                    <a:pt x="5540" y="89"/>
                    <a:pt x="4929" y="0"/>
                    <a:pt x="4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41;p64">
              <a:extLst>
                <a:ext uri="{FF2B5EF4-FFF2-40B4-BE49-F238E27FC236}">
                  <a16:creationId xmlns:a16="http://schemas.microsoft.com/office/drawing/2014/main" id="{1F7CE99C-6EE3-E33C-8741-EE3D242D49BC}"/>
                </a:ext>
              </a:extLst>
            </p:cNvPr>
            <p:cNvSpPr/>
            <p:nvPr/>
          </p:nvSpPr>
          <p:spPr>
            <a:xfrm>
              <a:off x="4319234" y="3115513"/>
              <a:ext cx="143425" cy="45835"/>
            </a:xfrm>
            <a:custGeom>
              <a:avLst/>
              <a:gdLst/>
              <a:ahLst/>
              <a:cxnLst/>
              <a:rect l="l" t="t" r="r" b="b"/>
              <a:pathLst>
                <a:path w="4255" h="1360" extrusionOk="0">
                  <a:moveTo>
                    <a:pt x="858" y="1"/>
                  </a:moveTo>
                  <a:cubicBezTo>
                    <a:pt x="358" y="1"/>
                    <a:pt x="303" y="55"/>
                    <a:pt x="303" y="55"/>
                  </a:cubicBezTo>
                  <a:lnTo>
                    <a:pt x="1" y="1030"/>
                  </a:lnTo>
                  <a:cubicBezTo>
                    <a:pt x="148" y="1000"/>
                    <a:pt x="352" y="988"/>
                    <a:pt x="593" y="988"/>
                  </a:cubicBezTo>
                  <a:cubicBezTo>
                    <a:pt x="1897" y="988"/>
                    <a:pt x="4255" y="1360"/>
                    <a:pt x="4255" y="1360"/>
                  </a:cubicBezTo>
                  <a:lnTo>
                    <a:pt x="4145" y="879"/>
                  </a:lnTo>
                  <a:cubicBezTo>
                    <a:pt x="4145" y="879"/>
                    <a:pt x="3569" y="165"/>
                    <a:pt x="1991" y="55"/>
                  </a:cubicBezTo>
                  <a:cubicBezTo>
                    <a:pt x="1470" y="14"/>
                    <a:pt x="1108"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42;p64">
              <a:extLst>
                <a:ext uri="{FF2B5EF4-FFF2-40B4-BE49-F238E27FC236}">
                  <a16:creationId xmlns:a16="http://schemas.microsoft.com/office/drawing/2014/main" id="{5CAEEEE2-BA01-1C65-9CC3-15B610DA78FB}"/>
                </a:ext>
              </a:extLst>
            </p:cNvPr>
            <p:cNvSpPr/>
            <p:nvPr/>
          </p:nvSpPr>
          <p:spPr>
            <a:xfrm>
              <a:off x="4228555" y="3146555"/>
              <a:ext cx="333603" cy="593872"/>
            </a:xfrm>
            <a:custGeom>
              <a:avLst/>
              <a:gdLst/>
              <a:ahLst/>
              <a:cxnLst/>
              <a:rect l="l" t="t" r="r" b="b"/>
              <a:pathLst>
                <a:path w="9897" h="17621" extrusionOk="0">
                  <a:moveTo>
                    <a:pt x="4066" y="0"/>
                  </a:moveTo>
                  <a:cubicBezTo>
                    <a:pt x="3227" y="0"/>
                    <a:pt x="2691" y="109"/>
                    <a:pt x="2691" y="109"/>
                  </a:cubicBezTo>
                  <a:cubicBezTo>
                    <a:pt x="2691" y="109"/>
                    <a:pt x="358" y="1235"/>
                    <a:pt x="152" y="5310"/>
                  </a:cubicBezTo>
                  <a:cubicBezTo>
                    <a:pt x="15" y="8082"/>
                    <a:pt x="1" y="17072"/>
                    <a:pt x="1" y="17072"/>
                  </a:cubicBezTo>
                  <a:lnTo>
                    <a:pt x="9896" y="17621"/>
                  </a:lnTo>
                  <a:cubicBezTo>
                    <a:pt x="9896" y="17621"/>
                    <a:pt x="9772" y="11458"/>
                    <a:pt x="9457" y="7712"/>
                  </a:cubicBezTo>
                  <a:cubicBezTo>
                    <a:pt x="9251" y="5407"/>
                    <a:pt x="9058" y="3650"/>
                    <a:pt x="8935" y="2648"/>
                  </a:cubicBezTo>
                  <a:cubicBezTo>
                    <a:pt x="8853" y="2031"/>
                    <a:pt x="8524" y="1495"/>
                    <a:pt x="8015" y="1152"/>
                  </a:cubicBezTo>
                  <a:lnTo>
                    <a:pt x="6945" y="439"/>
                  </a:lnTo>
                  <a:cubicBezTo>
                    <a:pt x="5851" y="91"/>
                    <a:pt x="4832" y="0"/>
                    <a:pt x="4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43;p64">
              <a:extLst>
                <a:ext uri="{FF2B5EF4-FFF2-40B4-BE49-F238E27FC236}">
                  <a16:creationId xmlns:a16="http://schemas.microsoft.com/office/drawing/2014/main" id="{F2E210B6-DCE3-4B23-4928-B649193CEA29}"/>
                </a:ext>
              </a:extLst>
            </p:cNvPr>
            <p:cNvSpPr/>
            <p:nvPr/>
          </p:nvSpPr>
          <p:spPr>
            <a:xfrm>
              <a:off x="4426095" y="3196842"/>
              <a:ext cx="363670" cy="270260"/>
            </a:xfrm>
            <a:custGeom>
              <a:avLst/>
              <a:gdLst/>
              <a:ahLst/>
              <a:cxnLst/>
              <a:rect l="l" t="t" r="r" b="b"/>
              <a:pathLst>
                <a:path w="10789" h="8019" extrusionOk="0">
                  <a:moveTo>
                    <a:pt x="1789" y="1"/>
                  </a:moveTo>
                  <a:cubicBezTo>
                    <a:pt x="659" y="1"/>
                    <a:pt x="1" y="1420"/>
                    <a:pt x="468" y="2418"/>
                  </a:cubicBezTo>
                  <a:cubicBezTo>
                    <a:pt x="935" y="3406"/>
                    <a:pt x="3460" y="6179"/>
                    <a:pt x="4969" y="7483"/>
                  </a:cubicBezTo>
                  <a:cubicBezTo>
                    <a:pt x="5385" y="7843"/>
                    <a:pt x="5896" y="8019"/>
                    <a:pt x="6405" y="8019"/>
                  </a:cubicBezTo>
                  <a:cubicBezTo>
                    <a:pt x="7039" y="8019"/>
                    <a:pt x="7670" y="7747"/>
                    <a:pt x="8112" y="7222"/>
                  </a:cubicBezTo>
                  <a:cubicBezTo>
                    <a:pt x="9718" y="5300"/>
                    <a:pt x="10788" y="1966"/>
                    <a:pt x="10788" y="1966"/>
                  </a:cubicBezTo>
                  <a:lnTo>
                    <a:pt x="9594" y="854"/>
                  </a:lnTo>
                  <a:lnTo>
                    <a:pt x="6382" y="4573"/>
                  </a:lnTo>
                  <a:lnTo>
                    <a:pt x="2814" y="360"/>
                  </a:lnTo>
                  <a:cubicBezTo>
                    <a:pt x="2814" y="360"/>
                    <a:pt x="2801" y="347"/>
                    <a:pt x="2774" y="332"/>
                  </a:cubicBezTo>
                  <a:cubicBezTo>
                    <a:pt x="2420" y="100"/>
                    <a:pt x="2088" y="1"/>
                    <a:pt x="1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44;p64">
              <a:extLst>
                <a:ext uri="{FF2B5EF4-FFF2-40B4-BE49-F238E27FC236}">
                  <a16:creationId xmlns:a16="http://schemas.microsoft.com/office/drawing/2014/main" id="{437777B3-04EB-AA06-62B8-CB89611F019D}"/>
                </a:ext>
              </a:extLst>
            </p:cNvPr>
            <p:cNvSpPr/>
            <p:nvPr/>
          </p:nvSpPr>
          <p:spPr>
            <a:xfrm>
              <a:off x="4751800" y="3153936"/>
              <a:ext cx="78201" cy="105489"/>
            </a:xfrm>
            <a:custGeom>
              <a:avLst/>
              <a:gdLst/>
              <a:ahLst/>
              <a:cxnLst/>
              <a:rect l="l" t="t" r="r" b="b"/>
              <a:pathLst>
                <a:path w="2320" h="3130" extrusionOk="0">
                  <a:moveTo>
                    <a:pt x="2059" y="0"/>
                  </a:moveTo>
                  <a:lnTo>
                    <a:pt x="687" y="892"/>
                  </a:lnTo>
                  <a:lnTo>
                    <a:pt x="261" y="343"/>
                  </a:lnTo>
                  <a:cubicBezTo>
                    <a:pt x="261" y="343"/>
                    <a:pt x="14" y="851"/>
                    <a:pt x="56" y="1276"/>
                  </a:cubicBezTo>
                  <a:cubicBezTo>
                    <a:pt x="96" y="1702"/>
                    <a:pt x="261" y="1839"/>
                    <a:pt x="261" y="1839"/>
                  </a:cubicBezTo>
                  <a:lnTo>
                    <a:pt x="1" y="2319"/>
                  </a:lnTo>
                  <a:lnTo>
                    <a:pt x="1016" y="3129"/>
                  </a:lnTo>
                  <a:lnTo>
                    <a:pt x="1318" y="2635"/>
                  </a:lnTo>
                  <a:cubicBezTo>
                    <a:pt x="1318" y="2635"/>
                    <a:pt x="1977" y="2333"/>
                    <a:pt x="2142" y="2031"/>
                  </a:cubicBezTo>
                  <a:cubicBezTo>
                    <a:pt x="2292" y="1715"/>
                    <a:pt x="2197" y="1276"/>
                    <a:pt x="2197" y="1276"/>
                  </a:cubicBezTo>
                  <a:cubicBezTo>
                    <a:pt x="2320" y="1056"/>
                    <a:pt x="2127" y="631"/>
                    <a:pt x="2127" y="631"/>
                  </a:cubicBezTo>
                  <a:cubicBezTo>
                    <a:pt x="2320" y="329"/>
                    <a:pt x="2059" y="0"/>
                    <a:pt x="2059"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45;p64">
              <a:extLst>
                <a:ext uri="{FF2B5EF4-FFF2-40B4-BE49-F238E27FC236}">
                  <a16:creationId xmlns:a16="http://schemas.microsoft.com/office/drawing/2014/main" id="{E45DCEA0-C4BC-697F-A48E-3DDF34F31AF0}"/>
                </a:ext>
              </a:extLst>
            </p:cNvPr>
            <p:cNvSpPr/>
            <p:nvPr/>
          </p:nvSpPr>
          <p:spPr>
            <a:xfrm>
              <a:off x="4105075" y="3698331"/>
              <a:ext cx="507028" cy="772461"/>
            </a:xfrm>
            <a:custGeom>
              <a:avLst/>
              <a:gdLst/>
              <a:ahLst/>
              <a:cxnLst/>
              <a:rect l="l" t="t" r="r" b="b"/>
              <a:pathLst>
                <a:path w="15042" h="22920" extrusionOk="0">
                  <a:moveTo>
                    <a:pt x="13559" y="0"/>
                  </a:moveTo>
                  <a:lnTo>
                    <a:pt x="3664" y="234"/>
                  </a:lnTo>
                  <a:cubicBezTo>
                    <a:pt x="3376" y="1208"/>
                    <a:pt x="2978" y="12064"/>
                    <a:pt x="2978" y="12064"/>
                  </a:cubicBezTo>
                  <a:lnTo>
                    <a:pt x="0" y="21437"/>
                  </a:lnTo>
                  <a:lnTo>
                    <a:pt x="1413" y="22041"/>
                  </a:lnTo>
                  <a:lnTo>
                    <a:pt x="2937" y="22686"/>
                  </a:lnTo>
                  <a:cubicBezTo>
                    <a:pt x="2937" y="22686"/>
                    <a:pt x="6395" y="16126"/>
                    <a:pt x="7164" y="13354"/>
                  </a:cubicBezTo>
                  <a:cubicBezTo>
                    <a:pt x="7918" y="10582"/>
                    <a:pt x="8372" y="6753"/>
                    <a:pt x="8372" y="6753"/>
                  </a:cubicBezTo>
                  <a:cubicBezTo>
                    <a:pt x="8372" y="6767"/>
                    <a:pt x="8385" y="6780"/>
                    <a:pt x="8385" y="6807"/>
                  </a:cubicBezTo>
                  <a:lnTo>
                    <a:pt x="10745" y="12462"/>
                  </a:lnTo>
                  <a:lnTo>
                    <a:pt x="12269" y="22919"/>
                  </a:lnTo>
                  <a:lnTo>
                    <a:pt x="15041" y="22919"/>
                  </a:lnTo>
                  <a:cubicBezTo>
                    <a:pt x="15041" y="22919"/>
                    <a:pt x="14972" y="14273"/>
                    <a:pt x="14520" y="10458"/>
                  </a:cubicBezTo>
                  <a:cubicBezTo>
                    <a:pt x="14163" y="7411"/>
                    <a:pt x="13764" y="2581"/>
                    <a:pt x="13614" y="742"/>
                  </a:cubicBezTo>
                  <a:cubicBezTo>
                    <a:pt x="13572" y="275"/>
                    <a:pt x="13559" y="0"/>
                    <a:pt x="1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46;p64">
              <a:extLst>
                <a:ext uri="{FF2B5EF4-FFF2-40B4-BE49-F238E27FC236}">
                  <a16:creationId xmlns:a16="http://schemas.microsoft.com/office/drawing/2014/main" id="{DBD7973B-AB80-C08A-5608-71CEB78D703D}"/>
                </a:ext>
              </a:extLst>
            </p:cNvPr>
            <p:cNvSpPr/>
            <p:nvPr/>
          </p:nvSpPr>
          <p:spPr>
            <a:xfrm>
              <a:off x="4765216" y="3070652"/>
              <a:ext cx="82381" cy="36567"/>
            </a:xfrm>
            <a:custGeom>
              <a:avLst/>
              <a:gdLst/>
              <a:ahLst/>
              <a:cxnLst/>
              <a:rect l="l" t="t" r="r" b="b"/>
              <a:pathLst>
                <a:path w="2444" h="1085" extrusionOk="0">
                  <a:moveTo>
                    <a:pt x="110" y="1"/>
                  </a:moveTo>
                  <a:lnTo>
                    <a:pt x="55" y="398"/>
                  </a:lnTo>
                  <a:cubicBezTo>
                    <a:pt x="0" y="755"/>
                    <a:pt x="275" y="1084"/>
                    <a:pt x="632" y="1084"/>
                  </a:cubicBezTo>
                  <a:lnTo>
                    <a:pt x="1729" y="1084"/>
                  </a:lnTo>
                  <a:cubicBezTo>
                    <a:pt x="2018" y="1084"/>
                    <a:pt x="2265" y="879"/>
                    <a:pt x="2320" y="605"/>
                  </a:cubicBezTo>
                  <a:lnTo>
                    <a:pt x="2443" y="1"/>
                  </a:lnTo>
                  <a:close/>
                </a:path>
              </a:pathLst>
            </a:custGeom>
            <a:solidFill>
              <a:srgbClr val="003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47;p64">
              <a:extLst>
                <a:ext uri="{FF2B5EF4-FFF2-40B4-BE49-F238E27FC236}">
                  <a16:creationId xmlns:a16="http://schemas.microsoft.com/office/drawing/2014/main" id="{FD6D71F0-B46F-DEB3-8743-7F16A03BC07B}"/>
                </a:ext>
              </a:extLst>
            </p:cNvPr>
            <p:cNvSpPr/>
            <p:nvPr/>
          </p:nvSpPr>
          <p:spPr>
            <a:xfrm>
              <a:off x="4589891" y="2535088"/>
              <a:ext cx="502848" cy="550328"/>
            </a:xfrm>
            <a:custGeom>
              <a:avLst/>
              <a:gdLst/>
              <a:ahLst/>
              <a:cxnLst/>
              <a:rect l="l" t="t" r="r" b="b"/>
              <a:pathLst>
                <a:path w="14918" h="16329" extrusionOk="0">
                  <a:moveTo>
                    <a:pt x="7416" y="1487"/>
                  </a:moveTo>
                  <a:cubicBezTo>
                    <a:pt x="7569" y="1487"/>
                    <a:pt x="7723" y="1494"/>
                    <a:pt x="7878" y="1508"/>
                  </a:cubicBezTo>
                  <a:cubicBezTo>
                    <a:pt x="11034" y="1796"/>
                    <a:pt x="13326" y="5007"/>
                    <a:pt x="12983" y="8658"/>
                  </a:cubicBezTo>
                  <a:cubicBezTo>
                    <a:pt x="12657" y="12123"/>
                    <a:pt x="10081" y="14761"/>
                    <a:pt x="7120" y="14761"/>
                  </a:cubicBezTo>
                  <a:cubicBezTo>
                    <a:pt x="6962" y="14761"/>
                    <a:pt x="6803" y="14753"/>
                    <a:pt x="6643" y="14738"/>
                  </a:cubicBezTo>
                  <a:cubicBezTo>
                    <a:pt x="3486" y="14449"/>
                    <a:pt x="1194" y="11252"/>
                    <a:pt x="1523" y="7587"/>
                  </a:cubicBezTo>
                  <a:cubicBezTo>
                    <a:pt x="1850" y="4115"/>
                    <a:pt x="4436" y="1487"/>
                    <a:pt x="7416" y="1487"/>
                  </a:cubicBezTo>
                  <a:close/>
                  <a:moveTo>
                    <a:pt x="7640" y="0"/>
                  </a:moveTo>
                  <a:cubicBezTo>
                    <a:pt x="3988" y="0"/>
                    <a:pt x="804" y="3238"/>
                    <a:pt x="412" y="7505"/>
                  </a:cubicBezTo>
                  <a:cubicBezTo>
                    <a:pt x="1" y="12006"/>
                    <a:pt x="2813" y="15946"/>
                    <a:pt x="6698" y="16303"/>
                  </a:cubicBezTo>
                  <a:cubicBezTo>
                    <a:pt x="6888" y="16320"/>
                    <a:pt x="7077" y="16329"/>
                    <a:pt x="7265" y="16329"/>
                  </a:cubicBezTo>
                  <a:cubicBezTo>
                    <a:pt x="10916" y="16329"/>
                    <a:pt x="14101" y="13091"/>
                    <a:pt x="14493" y="8823"/>
                  </a:cubicBezTo>
                  <a:cubicBezTo>
                    <a:pt x="14918" y="4321"/>
                    <a:pt x="12105" y="383"/>
                    <a:pt x="8207" y="26"/>
                  </a:cubicBezTo>
                  <a:cubicBezTo>
                    <a:pt x="8017" y="9"/>
                    <a:pt x="7828" y="0"/>
                    <a:pt x="7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48;p64">
              <a:extLst>
                <a:ext uri="{FF2B5EF4-FFF2-40B4-BE49-F238E27FC236}">
                  <a16:creationId xmlns:a16="http://schemas.microsoft.com/office/drawing/2014/main" id="{CE60CA44-1EDA-BF99-2CE6-BFB940493134}"/>
                </a:ext>
              </a:extLst>
            </p:cNvPr>
            <p:cNvSpPr/>
            <p:nvPr/>
          </p:nvSpPr>
          <p:spPr>
            <a:xfrm>
              <a:off x="4105075" y="3698331"/>
              <a:ext cx="463546" cy="772461"/>
            </a:xfrm>
            <a:custGeom>
              <a:avLst/>
              <a:gdLst/>
              <a:ahLst/>
              <a:cxnLst/>
              <a:rect l="l" t="t" r="r" b="b"/>
              <a:pathLst>
                <a:path w="13752" h="22920" extrusionOk="0">
                  <a:moveTo>
                    <a:pt x="13559" y="0"/>
                  </a:moveTo>
                  <a:lnTo>
                    <a:pt x="3664" y="234"/>
                  </a:lnTo>
                  <a:cubicBezTo>
                    <a:pt x="3376" y="1208"/>
                    <a:pt x="2978" y="12064"/>
                    <a:pt x="2978" y="12064"/>
                  </a:cubicBezTo>
                  <a:lnTo>
                    <a:pt x="0" y="21437"/>
                  </a:lnTo>
                  <a:lnTo>
                    <a:pt x="1413" y="22041"/>
                  </a:lnTo>
                  <a:cubicBezTo>
                    <a:pt x="1535" y="17485"/>
                    <a:pt x="3564" y="13679"/>
                    <a:pt x="3932" y="13679"/>
                  </a:cubicBezTo>
                  <a:cubicBezTo>
                    <a:pt x="3939" y="13679"/>
                    <a:pt x="3946" y="13680"/>
                    <a:pt x="3952" y="13684"/>
                  </a:cubicBezTo>
                  <a:cubicBezTo>
                    <a:pt x="4040" y="13727"/>
                    <a:pt x="4224" y="13749"/>
                    <a:pt x="4441" y="13749"/>
                  </a:cubicBezTo>
                  <a:cubicBezTo>
                    <a:pt x="4969" y="13749"/>
                    <a:pt x="5698" y="13620"/>
                    <a:pt x="5737" y="13367"/>
                  </a:cubicBezTo>
                  <a:cubicBezTo>
                    <a:pt x="5791" y="13011"/>
                    <a:pt x="4968" y="12599"/>
                    <a:pt x="5105" y="12092"/>
                  </a:cubicBezTo>
                  <a:cubicBezTo>
                    <a:pt x="5243" y="11583"/>
                    <a:pt x="6093" y="6011"/>
                    <a:pt x="6093" y="6011"/>
                  </a:cubicBezTo>
                  <a:cubicBezTo>
                    <a:pt x="6093" y="6011"/>
                    <a:pt x="8015" y="6053"/>
                    <a:pt x="8372" y="6753"/>
                  </a:cubicBezTo>
                  <a:cubicBezTo>
                    <a:pt x="8372" y="6767"/>
                    <a:pt x="8385" y="6780"/>
                    <a:pt x="8385" y="6807"/>
                  </a:cubicBezTo>
                  <a:lnTo>
                    <a:pt x="10745" y="12462"/>
                  </a:lnTo>
                  <a:lnTo>
                    <a:pt x="12269" y="22919"/>
                  </a:lnTo>
                  <a:lnTo>
                    <a:pt x="13298" y="22919"/>
                  </a:lnTo>
                  <a:cubicBezTo>
                    <a:pt x="12736" y="19448"/>
                    <a:pt x="13751" y="13916"/>
                    <a:pt x="13559" y="13464"/>
                  </a:cubicBezTo>
                  <a:cubicBezTo>
                    <a:pt x="13353" y="12956"/>
                    <a:pt x="12544" y="12764"/>
                    <a:pt x="12544" y="12764"/>
                  </a:cubicBezTo>
                  <a:cubicBezTo>
                    <a:pt x="12544" y="12764"/>
                    <a:pt x="11322" y="9854"/>
                    <a:pt x="10924" y="5737"/>
                  </a:cubicBezTo>
                  <a:cubicBezTo>
                    <a:pt x="10553" y="2059"/>
                    <a:pt x="13078" y="934"/>
                    <a:pt x="13614" y="742"/>
                  </a:cubicBezTo>
                  <a:cubicBezTo>
                    <a:pt x="13572" y="275"/>
                    <a:pt x="13559" y="0"/>
                    <a:pt x="13559"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749;p64">
              <a:extLst>
                <a:ext uri="{FF2B5EF4-FFF2-40B4-BE49-F238E27FC236}">
                  <a16:creationId xmlns:a16="http://schemas.microsoft.com/office/drawing/2014/main" id="{14E56BE7-EFF1-2021-FB8A-800DEF4E9F97}"/>
                </a:ext>
              </a:extLst>
            </p:cNvPr>
            <p:cNvSpPr/>
            <p:nvPr/>
          </p:nvSpPr>
          <p:spPr>
            <a:xfrm>
              <a:off x="4642655" y="2585237"/>
              <a:ext cx="363900" cy="450300"/>
            </a:xfrm>
            <a:prstGeom prst="ellipse">
              <a:avLst/>
            </a:prstGeom>
            <a:solidFill>
              <a:srgbClr val="CCCCCC">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6729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FCCD9-B1F8-7F7F-00C6-C9008FBBC3E9}"/>
              </a:ext>
            </a:extLst>
          </p:cNvPr>
          <p:cNvSpPr>
            <a:spLocks noGrp="1"/>
          </p:cNvSpPr>
          <p:nvPr>
            <p:ph type="title"/>
          </p:nvPr>
        </p:nvSpPr>
        <p:spPr>
          <a:xfrm>
            <a:off x="713250" y="352464"/>
            <a:ext cx="7717500" cy="564900"/>
          </a:xfrm>
        </p:spPr>
        <p:txBody>
          <a:bodyPr/>
          <a:lstStyle/>
          <a:p>
            <a:pPr algn="ctr"/>
            <a:r>
              <a:rPr lang="vi-VN" dirty="0"/>
              <a:t>Quy trình xử lý</a:t>
            </a:r>
          </a:p>
        </p:txBody>
      </p:sp>
      <p:sp>
        <p:nvSpPr>
          <p:cNvPr id="3" name="Text Placeholder 2">
            <a:extLst>
              <a:ext uri="{FF2B5EF4-FFF2-40B4-BE49-F238E27FC236}">
                <a16:creationId xmlns:a16="http://schemas.microsoft.com/office/drawing/2014/main" id="{CB4D9381-D6D7-90BB-B8EE-A7DB9CEBE5B8}"/>
              </a:ext>
            </a:extLst>
          </p:cNvPr>
          <p:cNvSpPr>
            <a:spLocks noGrp="1"/>
          </p:cNvSpPr>
          <p:nvPr>
            <p:ph type="body" idx="1"/>
          </p:nvPr>
        </p:nvSpPr>
        <p:spPr>
          <a:xfrm>
            <a:off x="713250" y="1050523"/>
            <a:ext cx="7422857" cy="3371100"/>
          </a:xfrm>
        </p:spPr>
        <p:txBody>
          <a:bodyPr/>
          <a:lstStyle/>
          <a:p>
            <a:pPr algn="just">
              <a:buFont typeface="Wingdings" panose="05000000000000000000" pitchFamily="2" charset="2"/>
              <a:buChar char="Ø"/>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t>
            </a: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hách hàng truy cập vào website</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 hàng xem các sản phẩm mình muốn mua rồi thêm vào giỏ hàng bằng cách nhấn nút “MUA NGAY”.</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 khi lựa hết các sản phẩm khách hàng bấm thanh toán để chuyển tới trang đặt hàng. Để đặt hàng thì khách hàng phải đăng kí thành viên.</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 hai hình thức thanh toán chuyển khoản hoặc nhận hàng và thanh toán. Thanh toán xong thì của hàng sẽ liên hệ với khách hàng sớm nhất để giao hàng đổi với chuyển khoản và thanh toán tại địa chỉ giao hàng đối với nhân hàng và thanh toán.</a:t>
            </a:r>
          </a:p>
          <a:p>
            <a:pPr marL="114300" indent="0" algn="just">
              <a:buNone/>
            </a:pPr>
            <a:endParaRPr lang="vi-VN" sz="2000" dirty="0">
              <a:solidFill>
                <a:srgbClr val="000000"/>
              </a:solidFill>
            </a:endParaRPr>
          </a:p>
        </p:txBody>
      </p:sp>
    </p:spTree>
    <p:extLst>
      <p:ext uri="{BB962C8B-B14F-4D97-AF65-F5344CB8AC3E}">
        <p14:creationId xmlns:p14="http://schemas.microsoft.com/office/powerpoint/2010/main" val="166315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90"/>
        <p:cNvGrpSpPr/>
        <p:nvPr/>
      </p:nvGrpSpPr>
      <p:grpSpPr>
        <a:xfrm>
          <a:off x="0" y="0"/>
          <a:ext cx="0" cy="0"/>
          <a:chOff x="0" y="0"/>
          <a:chExt cx="0" cy="0"/>
        </a:xfrm>
      </p:grpSpPr>
      <p:sp>
        <p:nvSpPr>
          <p:cNvPr id="2491" name="Google Shape;2491;p55"/>
          <p:cNvSpPr txBox="1">
            <a:spLocks noGrp="1"/>
          </p:cNvSpPr>
          <p:nvPr>
            <p:ph type="title"/>
          </p:nvPr>
        </p:nvSpPr>
        <p:spPr>
          <a:xfrm>
            <a:off x="5069167" y="2076443"/>
            <a:ext cx="4074833" cy="9906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000" dirty="0"/>
              <a:t>Biểu đồ</a:t>
            </a:r>
            <a:r>
              <a:rPr lang="en-US" sz="4000" dirty="0"/>
              <a:t> U</a:t>
            </a:r>
            <a:r>
              <a:rPr lang="vi-VN" sz="4000" dirty="0"/>
              <a:t>secase</a:t>
            </a:r>
            <a:endParaRPr sz="4000" dirty="0"/>
          </a:p>
        </p:txBody>
      </p:sp>
      <p:pic>
        <p:nvPicPr>
          <p:cNvPr id="4" name="Google Shape;700;p50">
            <a:hlinkClick r:id="rId3"/>
            <a:extLst>
              <a:ext uri="{FF2B5EF4-FFF2-40B4-BE49-F238E27FC236}">
                <a16:creationId xmlns:a16="http://schemas.microsoft.com/office/drawing/2014/main" id="{4946140D-3AE9-C4B8-8792-D2DBD1ECC063}"/>
              </a:ext>
            </a:extLst>
          </p:cNvPr>
          <p:cNvPicPr preferRelativeResize="0"/>
          <p:nvPr/>
        </p:nvPicPr>
        <p:blipFill rotWithShape="1">
          <a:blip r:embed="rId4">
            <a:alphaModFix/>
          </a:blip>
          <a:srcRect t="9801" b="9793"/>
          <a:stretch/>
        </p:blipFill>
        <p:spPr>
          <a:xfrm>
            <a:off x="657226" y="908574"/>
            <a:ext cx="4411941" cy="3547312"/>
          </a:xfrm>
          <a:prstGeom prst="rect">
            <a:avLst/>
          </a:prstGeom>
          <a:noFill/>
          <a:ln>
            <a:noFill/>
          </a:ln>
        </p:spPr>
      </p:pic>
    </p:spTree>
    <p:extLst>
      <p:ext uri="{BB962C8B-B14F-4D97-AF65-F5344CB8AC3E}">
        <p14:creationId xmlns:p14="http://schemas.microsoft.com/office/powerpoint/2010/main" val="122539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CB7E-B130-B0CF-D5EE-DEFE579BCE9C}"/>
              </a:ext>
            </a:extLst>
          </p:cNvPr>
          <p:cNvSpPr>
            <a:spLocks noGrp="1"/>
          </p:cNvSpPr>
          <p:nvPr>
            <p:ph type="title"/>
          </p:nvPr>
        </p:nvSpPr>
        <p:spPr/>
        <p:txBody>
          <a:bodyPr/>
          <a:lstStyle/>
          <a:p>
            <a:pPr algn="ctr"/>
            <a:r>
              <a:rPr lang="vi-VN" dirty="0"/>
              <a:t>Biểu đồ usecase tổng quan</a:t>
            </a:r>
          </a:p>
        </p:txBody>
      </p:sp>
      <p:pic>
        <p:nvPicPr>
          <p:cNvPr id="6" name="Picture 5">
            <a:extLst>
              <a:ext uri="{FF2B5EF4-FFF2-40B4-BE49-F238E27FC236}">
                <a16:creationId xmlns:a16="http://schemas.microsoft.com/office/drawing/2014/main" id="{2971DDFF-8003-288E-4B3B-6146EB5D3C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3087" y="1460750"/>
            <a:ext cx="5572125" cy="3143250"/>
          </a:xfrm>
          <a:prstGeom prst="rect">
            <a:avLst/>
          </a:prstGeom>
          <a:noFill/>
          <a:ln>
            <a:noFill/>
          </a:ln>
        </p:spPr>
      </p:pic>
    </p:spTree>
    <p:extLst>
      <p:ext uri="{BB962C8B-B14F-4D97-AF65-F5344CB8AC3E}">
        <p14:creationId xmlns:p14="http://schemas.microsoft.com/office/powerpoint/2010/main" val="217264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77BC-14A5-2872-3093-0ACA01C5EE70}"/>
              </a:ext>
            </a:extLst>
          </p:cNvPr>
          <p:cNvSpPr>
            <a:spLocks noGrp="1"/>
          </p:cNvSpPr>
          <p:nvPr>
            <p:ph type="title"/>
          </p:nvPr>
        </p:nvSpPr>
        <p:spPr/>
        <p:txBody>
          <a:bodyPr/>
          <a:lstStyle/>
          <a:p>
            <a:pPr algn="ctr"/>
            <a:r>
              <a:rPr lang="vi-VN" dirty="0"/>
              <a:t>Usecase xem sản phẩm</a:t>
            </a:r>
          </a:p>
        </p:txBody>
      </p:sp>
      <p:pic>
        <p:nvPicPr>
          <p:cNvPr id="4" name="Picture 3">
            <a:extLst>
              <a:ext uri="{FF2B5EF4-FFF2-40B4-BE49-F238E27FC236}">
                <a16:creationId xmlns:a16="http://schemas.microsoft.com/office/drawing/2014/main" id="{73CDA56C-6924-570E-1159-134549D72D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380059"/>
            <a:ext cx="5572760" cy="3086100"/>
          </a:xfrm>
          <a:prstGeom prst="rect">
            <a:avLst/>
          </a:prstGeom>
          <a:noFill/>
          <a:ln>
            <a:noFill/>
          </a:ln>
        </p:spPr>
      </p:pic>
    </p:spTree>
    <p:extLst>
      <p:ext uri="{BB962C8B-B14F-4D97-AF65-F5344CB8AC3E}">
        <p14:creationId xmlns:p14="http://schemas.microsoft.com/office/powerpoint/2010/main" val="1591505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1AE1-934C-CC3E-8F07-98A60442C32D}"/>
              </a:ext>
            </a:extLst>
          </p:cNvPr>
          <p:cNvSpPr>
            <a:spLocks noGrp="1"/>
          </p:cNvSpPr>
          <p:nvPr>
            <p:ph type="title"/>
          </p:nvPr>
        </p:nvSpPr>
        <p:spPr/>
        <p:txBody>
          <a:bodyPr/>
          <a:lstStyle/>
          <a:p>
            <a:pPr algn="ctr"/>
            <a:r>
              <a:rPr lang="vi-VN" dirty="0"/>
              <a:t>Usecase quản lí giỏ hàng</a:t>
            </a:r>
          </a:p>
        </p:txBody>
      </p:sp>
      <p:pic>
        <p:nvPicPr>
          <p:cNvPr id="4" name="Picture 3">
            <a:extLst>
              <a:ext uri="{FF2B5EF4-FFF2-40B4-BE49-F238E27FC236}">
                <a16:creationId xmlns:a16="http://schemas.microsoft.com/office/drawing/2014/main" id="{2175E608-3FDF-6B36-205E-A109A8F7F0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409269"/>
            <a:ext cx="5572760" cy="3027680"/>
          </a:xfrm>
          <a:prstGeom prst="rect">
            <a:avLst/>
          </a:prstGeom>
          <a:noFill/>
          <a:ln>
            <a:noFill/>
          </a:ln>
        </p:spPr>
      </p:pic>
    </p:spTree>
    <p:extLst>
      <p:ext uri="{BB962C8B-B14F-4D97-AF65-F5344CB8AC3E}">
        <p14:creationId xmlns:p14="http://schemas.microsoft.com/office/powerpoint/2010/main" val="3390396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7704-5199-1197-D113-C1EEDCCA96E7}"/>
              </a:ext>
            </a:extLst>
          </p:cNvPr>
          <p:cNvSpPr>
            <a:spLocks noGrp="1"/>
          </p:cNvSpPr>
          <p:nvPr>
            <p:ph type="title"/>
          </p:nvPr>
        </p:nvSpPr>
        <p:spPr/>
        <p:txBody>
          <a:bodyPr/>
          <a:lstStyle/>
          <a:p>
            <a:pPr algn="ctr"/>
            <a:r>
              <a:rPr lang="vi-VN" dirty="0"/>
              <a:t>Usecase quản lí sản phẩm</a:t>
            </a:r>
          </a:p>
        </p:txBody>
      </p:sp>
      <p:pic>
        <p:nvPicPr>
          <p:cNvPr id="4" name="Picture 3">
            <a:extLst>
              <a:ext uri="{FF2B5EF4-FFF2-40B4-BE49-F238E27FC236}">
                <a16:creationId xmlns:a16="http://schemas.microsoft.com/office/drawing/2014/main" id="{AC6A9F0B-5585-130C-FBB5-A5E744DCAF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590244"/>
            <a:ext cx="5572760" cy="2665730"/>
          </a:xfrm>
          <a:prstGeom prst="rect">
            <a:avLst/>
          </a:prstGeom>
          <a:noFill/>
          <a:ln>
            <a:noFill/>
          </a:ln>
        </p:spPr>
      </p:pic>
    </p:spTree>
    <p:extLst>
      <p:ext uri="{BB962C8B-B14F-4D97-AF65-F5344CB8AC3E}">
        <p14:creationId xmlns:p14="http://schemas.microsoft.com/office/powerpoint/2010/main" val="315900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7704-5199-1197-D113-C1EEDCCA96E7}"/>
              </a:ext>
            </a:extLst>
          </p:cNvPr>
          <p:cNvSpPr>
            <a:spLocks noGrp="1"/>
          </p:cNvSpPr>
          <p:nvPr>
            <p:ph type="title"/>
          </p:nvPr>
        </p:nvSpPr>
        <p:spPr/>
        <p:txBody>
          <a:bodyPr/>
          <a:lstStyle/>
          <a:p>
            <a:pPr algn="ctr"/>
            <a:r>
              <a:rPr lang="vi-VN" dirty="0"/>
              <a:t>Usecase </a:t>
            </a:r>
            <a:r>
              <a:rPr lang="en-US" dirty="0" err="1"/>
              <a:t>tìm</a:t>
            </a:r>
            <a:r>
              <a:rPr lang="en-US" dirty="0"/>
              <a:t> </a:t>
            </a:r>
            <a:r>
              <a:rPr lang="en-US" dirty="0" err="1"/>
              <a:t>kiếm</a:t>
            </a:r>
            <a:endParaRPr lang="vi-VN" dirty="0"/>
          </a:p>
        </p:txBody>
      </p:sp>
      <p:pic>
        <p:nvPicPr>
          <p:cNvPr id="5" name="Picture 4">
            <a:extLst>
              <a:ext uri="{FF2B5EF4-FFF2-40B4-BE49-F238E27FC236}">
                <a16:creationId xmlns:a16="http://schemas.microsoft.com/office/drawing/2014/main" id="{03805FF6-D4A8-113E-B980-EB67CA2808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620" y="1475509"/>
            <a:ext cx="5572760" cy="3205393"/>
          </a:xfrm>
          <a:prstGeom prst="rect">
            <a:avLst/>
          </a:prstGeom>
          <a:noFill/>
          <a:ln>
            <a:noFill/>
          </a:ln>
        </p:spPr>
      </p:pic>
    </p:spTree>
    <p:extLst>
      <p:ext uri="{BB962C8B-B14F-4D97-AF65-F5344CB8AC3E}">
        <p14:creationId xmlns:p14="http://schemas.microsoft.com/office/powerpoint/2010/main" val="3095908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90"/>
        <p:cNvGrpSpPr/>
        <p:nvPr/>
      </p:nvGrpSpPr>
      <p:grpSpPr>
        <a:xfrm>
          <a:off x="0" y="0"/>
          <a:ext cx="0" cy="0"/>
          <a:chOff x="0" y="0"/>
          <a:chExt cx="0" cy="0"/>
        </a:xfrm>
      </p:grpSpPr>
      <p:sp>
        <p:nvSpPr>
          <p:cNvPr id="2491" name="Google Shape;2491;p55"/>
          <p:cNvSpPr txBox="1">
            <a:spLocks noGrp="1"/>
          </p:cNvSpPr>
          <p:nvPr>
            <p:ph type="title"/>
          </p:nvPr>
        </p:nvSpPr>
        <p:spPr>
          <a:xfrm>
            <a:off x="4135582" y="2060856"/>
            <a:ext cx="4821382" cy="10217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800" dirty="0"/>
              <a:t>Biểu đồ hoạt động</a:t>
            </a:r>
            <a:endParaRPr sz="4800" dirty="0"/>
          </a:p>
        </p:txBody>
      </p:sp>
      <p:pic>
        <p:nvPicPr>
          <p:cNvPr id="7" name="Google Shape;604;p46">
            <a:extLst>
              <a:ext uri="{FF2B5EF4-FFF2-40B4-BE49-F238E27FC236}">
                <a16:creationId xmlns:a16="http://schemas.microsoft.com/office/drawing/2014/main" id="{0E21C7FC-1177-6B83-D86A-59FF4A0B820F}"/>
              </a:ext>
            </a:extLst>
          </p:cNvPr>
          <p:cNvPicPr preferRelativeResize="0"/>
          <p:nvPr/>
        </p:nvPicPr>
        <p:blipFill rotWithShape="1">
          <a:blip r:embed="rId3">
            <a:alphaModFix/>
          </a:blip>
          <a:srcRect l="9975" t="12586" r="9959" b="12586"/>
          <a:stretch/>
        </p:blipFill>
        <p:spPr>
          <a:xfrm>
            <a:off x="708384" y="937750"/>
            <a:ext cx="3084298" cy="336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22EB-3B3A-2FEC-E751-EE197E86F711}"/>
              </a:ext>
            </a:extLst>
          </p:cNvPr>
          <p:cNvSpPr>
            <a:spLocks noGrp="1"/>
          </p:cNvSpPr>
          <p:nvPr>
            <p:ph type="title"/>
          </p:nvPr>
        </p:nvSpPr>
        <p:spPr/>
        <p:txBody>
          <a:bodyPr/>
          <a:lstStyle/>
          <a:p>
            <a:pPr algn="ctr"/>
            <a:r>
              <a:rPr lang="vi-VN" dirty="0"/>
              <a:t>Usecase đăng nhập</a:t>
            </a:r>
          </a:p>
        </p:txBody>
      </p:sp>
      <p:pic>
        <p:nvPicPr>
          <p:cNvPr id="4" name="Picture 3">
            <a:extLst>
              <a:ext uri="{FF2B5EF4-FFF2-40B4-BE49-F238E27FC236}">
                <a16:creationId xmlns:a16="http://schemas.microsoft.com/office/drawing/2014/main" id="{8D19B66C-7BA1-25C0-C752-8D68E7FC55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237559"/>
            <a:ext cx="5572760" cy="3352800"/>
          </a:xfrm>
          <a:prstGeom prst="rect">
            <a:avLst/>
          </a:prstGeom>
          <a:noFill/>
          <a:ln>
            <a:noFill/>
          </a:ln>
        </p:spPr>
      </p:pic>
    </p:spTree>
    <p:extLst>
      <p:ext uri="{BB962C8B-B14F-4D97-AF65-F5344CB8AC3E}">
        <p14:creationId xmlns:p14="http://schemas.microsoft.com/office/powerpoint/2010/main" val="429543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F673-2E33-9123-6663-C662D2659B6B}"/>
              </a:ext>
            </a:extLst>
          </p:cNvPr>
          <p:cNvSpPr>
            <a:spLocks noGrp="1"/>
          </p:cNvSpPr>
          <p:nvPr>
            <p:ph type="title"/>
          </p:nvPr>
        </p:nvSpPr>
        <p:spPr/>
        <p:txBody>
          <a:bodyPr/>
          <a:lstStyle/>
          <a:p>
            <a:pPr algn="ctr"/>
            <a:r>
              <a:rPr lang="vi-VN" dirty="0"/>
              <a:t>Usecase xem sản phẩm</a:t>
            </a:r>
          </a:p>
        </p:txBody>
      </p:sp>
      <p:pic>
        <p:nvPicPr>
          <p:cNvPr id="4" name="Picture 3">
            <a:extLst>
              <a:ext uri="{FF2B5EF4-FFF2-40B4-BE49-F238E27FC236}">
                <a16:creationId xmlns:a16="http://schemas.microsoft.com/office/drawing/2014/main" id="{F8F15A38-7723-3734-E377-932E780C08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575321"/>
            <a:ext cx="5572760" cy="2695575"/>
          </a:xfrm>
          <a:prstGeom prst="rect">
            <a:avLst/>
          </a:prstGeom>
          <a:noFill/>
          <a:ln>
            <a:noFill/>
          </a:ln>
        </p:spPr>
      </p:pic>
    </p:spTree>
    <p:extLst>
      <p:ext uri="{BB962C8B-B14F-4D97-AF65-F5344CB8AC3E}">
        <p14:creationId xmlns:p14="http://schemas.microsoft.com/office/powerpoint/2010/main" val="4107790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grpSp>
        <p:nvGrpSpPr>
          <p:cNvPr id="303" name="Google Shape;303;p35"/>
          <p:cNvGrpSpPr/>
          <p:nvPr/>
        </p:nvGrpSpPr>
        <p:grpSpPr>
          <a:xfrm>
            <a:off x="5035736" y="1309390"/>
            <a:ext cx="2593546" cy="1407660"/>
            <a:chOff x="1036250" y="238125"/>
            <a:chExt cx="3015050" cy="1591475"/>
          </a:xfrm>
        </p:grpSpPr>
        <p:sp>
          <p:nvSpPr>
            <p:cNvPr id="304" name="Google Shape;304;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5"/>
          <p:cNvSpPr/>
          <p:nvPr/>
        </p:nvSpPr>
        <p:spPr>
          <a:xfrm>
            <a:off x="7256363"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5"/>
          <p:cNvGrpSpPr/>
          <p:nvPr/>
        </p:nvGrpSpPr>
        <p:grpSpPr>
          <a:xfrm>
            <a:off x="3275227" y="3178707"/>
            <a:ext cx="2593546" cy="1407660"/>
            <a:chOff x="1036250" y="238125"/>
            <a:chExt cx="3015050" cy="1591475"/>
          </a:xfrm>
        </p:grpSpPr>
        <p:sp>
          <p:nvSpPr>
            <p:cNvPr id="308" name="Google Shape;308;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5"/>
          <p:cNvSpPr/>
          <p:nvPr/>
        </p:nvSpPr>
        <p:spPr>
          <a:xfrm>
            <a:off x="3002803" y="2899917"/>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5"/>
          <p:cNvGrpSpPr/>
          <p:nvPr/>
        </p:nvGrpSpPr>
        <p:grpSpPr>
          <a:xfrm>
            <a:off x="1459549" y="1309390"/>
            <a:ext cx="2593546" cy="1407660"/>
            <a:chOff x="1036250" y="238125"/>
            <a:chExt cx="3015050" cy="1591475"/>
          </a:xfrm>
        </p:grpSpPr>
        <p:sp>
          <p:nvSpPr>
            <p:cNvPr id="312" name="Google Shape;312;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5"/>
          <p:cNvSpPr/>
          <p:nvPr/>
        </p:nvSpPr>
        <p:spPr>
          <a:xfrm>
            <a:off x="1187125"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title"/>
          </p:nvPr>
        </p:nvSpPr>
        <p:spPr>
          <a:xfrm>
            <a:off x="713225" y="539500"/>
            <a:ext cx="7717500" cy="6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Nội dung</a:t>
            </a:r>
            <a:endParaRPr dirty="0"/>
          </a:p>
        </p:txBody>
      </p:sp>
      <p:sp>
        <p:nvSpPr>
          <p:cNvPr id="316" name="Google Shape;316;p35"/>
          <p:cNvSpPr txBox="1">
            <a:spLocks noGrp="1"/>
          </p:cNvSpPr>
          <p:nvPr>
            <p:ph type="subTitle" idx="1"/>
          </p:nvPr>
        </p:nvSpPr>
        <p:spPr>
          <a:xfrm>
            <a:off x="1627417" y="1809079"/>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err="1">
                <a:effectLst/>
                <a:latin typeface="Times New Roman" panose="02020603050405020304" pitchFamily="18" charset="0"/>
                <a:ea typeface="Calibri" panose="020F0502020204030204" pitchFamily="34" charset="0"/>
              </a:rPr>
              <a:t>Cơ</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sở</a:t>
            </a:r>
            <a:r>
              <a:rPr lang="en-US" dirty="0">
                <a:effectLst/>
                <a:latin typeface="Times New Roman" panose="02020603050405020304" pitchFamily="18" charset="0"/>
                <a:ea typeface="Calibri" panose="020F0502020204030204" pitchFamily="34" charset="0"/>
              </a:rPr>
              <a:t> lý </a:t>
            </a:r>
            <a:r>
              <a:rPr lang="en-US" dirty="0" err="1">
                <a:effectLst/>
                <a:latin typeface="Times New Roman" panose="02020603050405020304" pitchFamily="18" charset="0"/>
                <a:ea typeface="Calibri" panose="020F0502020204030204" pitchFamily="34" charset="0"/>
              </a:rPr>
              <a:t>thuyết</a:t>
            </a:r>
            <a:endParaRPr dirty="0"/>
          </a:p>
        </p:txBody>
      </p:sp>
      <p:sp>
        <p:nvSpPr>
          <p:cNvPr id="318" name="Google Shape;318;p35"/>
          <p:cNvSpPr txBox="1">
            <a:spLocks noGrp="1"/>
          </p:cNvSpPr>
          <p:nvPr>
            <p:ph type="title" idx="3"/>
          </p:nvPr>
        </p:nvSpPr>
        <p:spPr>
          <a:xfrm>
            <a:off x="12292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9" name="Google Shape;319;p35"/>
          <p:cNvSpPr txBox="1">
            <a:spLocks noGrp="1"/>
          </p:cNvSpPr>
          <p:nvPr>
            <p:ph type="subTitle" idx="4"/>
          </p:nvPr>
        </p:nvSpPr>
        <p:spPr>
          <a:xfrm>
            <a:off x="3275227" y="3689804"/>
            <a:ext cx="2593546"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effectLst/>
                <a:latin typeface="Times New Roman" panose="02020603050405020304" pitchFamily="18" charset="0"/>
                <a:ea typeface="Calibri" panose="020F0502020204030204" pitchFamily="34" charset="0"/>
              </a:rPr>
              <a:t>Kết </a:t>
            </a:r>
            <a:r>
              <a:rPr lang="en-US" dirty="0" err="1">
                <a:effectLst/>
                <a:latin typeface="Times New Roman" panose="02020603050405020304" pitchFamily="18" charset="0"/>
                <a:ea typeface="Calibri" panose="020F0502020204030204" pitchFamily="34" charset="0"/>
              </a:rPr>
              <a:t>quả</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đạt</a:t>
            </a:r>
            <a:r>
              <a:rPr lang="en-US" dirty="0">
                <a:effectLst/>
                <a:latin typeface="Times New Roman" panose="02020603050405020304" pitchFamily="18" charset="0"/>
                <a:ea typeface="Calibri" panose="020F0502020204030204" pitchFamily="34" charset="0"/>
              </a:rPr>
              <a:t> được</a:t>
            </a:r>
            <a:endParaRPr dirty="0"/>
          </a:p>
        </p:txBody>
      </p:sp>
      <p:sp>
        <p:nvSpPr>
          <p:cNvPr id="321" name="Google Shape;321;p35"/>
          <p:cNvSpPr txBox="1">
            <a:spLocks noGrp="1"/>
          </p:cNvSpPr>
          <p:nvPr>
            <p:ph type="title" idx="6"/>
          </p:nvPr>
        </p:nvSpPr>
        <p:spPr>
          <a:xfrm>
            <a:off x="3044953" y="2958771"/>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2" name="Google Shape;322;p35"/>
          <p:cNvSpPr txBox="1">
            <a:spLocks noGrp="1"/>
          </p:cNvSpPr>
          <p:nvPr>
            <p:ph type="subTitle" idx="7"/>
          </p:nvPr>
        </p:nvSpPr>
        <p:spPr>
          <a:xfrm>
            <a:off x="5035736" y="1610874"/>
            <a:ext cx="2593546" cy="1032313"/>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err="1">
                <a:effectLst/>
                <a:latin typeface="Times New Roman" panose="02020603050405020304" pitchFamily="18" charset="0"/>
                <a:ea typeface="Calibri" panose="020F0502020204030204" pitchFamily="34" charset="0"/>
              </a:rPr>
              <a:t>Phân</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tích</a:t>
            </a:r>
            <a:r>
              <a:rPr lang="en-US" dirty="0">
                <a:effectLst/>
                <a:latin typeface="Times New Roman" panose="02020603050405020304" pitchFamily="18" charset="0"/>
                <a:ea typeface="Calibri" panose="020F0502020204030204" pitchFamily="34" charset="0"/>
              </a:rPr>
              <a:t> và</a:t>
            </a:r>
            <a:br>
              <a:rPr lang="en-US" dirty="0">
                <a:effectLst/>
                <a:latin typeface="Times New Roman" panose="02020603050405020304" pitchFamily="18" charset="0"/>
                <a:ea typeface="Calibri" panose="020F0502020204030204" pitchFamily="34" charset="0"/>
              </a:rPr>
            </a:br>
            <a:r>
              <a:rPr lang="en-US" dirty="0">
                <a:effectLst/>
                <a:latin typeface="Times New Roman" panose="02020603050405020304" pitchFamily="18" charset="0"/>
                <a:ea typeface="Calibri" panose="020F0502020204030204" pitchFamily="34" charset="0"/>
              </a:rPr>
              <a:t>thiết </a:t>
            </a:r>
            <a:r>
              <a:rPr lang="en-US" dirty="0" err="1">
                <a:effectLst/>
                <a:latin typeface="Times New Roman" panose="02020603050405020304" pitchFamily="18" charset="0"/>
                <a:ea typeface="Calibri" panose="020F0502020204030204" pitchFamily="34" charset="0"/>
              </a:rPr>
              <a:t>kế</a:t>
            </a:r>
            <a:r>
              <a:rPr lang="en-US" dirty="0">
                <a:effectLst/>
                <a:latin typeface="Times New Roman" panose="02020603050405020304" pitchFamily="18" charset="0"/>
                <a:ea typeface="Calibri" panose="020F0502020204030204" pitchFamily="34" charset="0"/>
              </a:rPr>
              <a:t> hệ </a:t>
            </a:r>
            <a:r>
              <a:rPr lang="en-US" dirty="0" err="1">
                <a:effectLst/>
                <a:latin typeface="Times New Roman" panose="02020603050405020304" pitchFamily="18" charset="0"/>
                <a:ea typeface="Calibri" panose="020F0502020204030204" pitchFamily="34" charset="0"/>
              </a:rPr>
              <a:t>thống</a:t>
            </a:r>
            <a:endParaRPr dirty="0"/>
          </a:p>
        </p:txBody>
      </p:sp>
      <p:sp>
        <p:nvSpPr>
          <p:cNvPr id="324" name="Google Shape;324;p35"/>
          <p:cNvSpPr txBox="1">
            <a:spLocks noGrp="1"/>
          </p:cNvSpPr>
          <p:nvPr>
            <p:ph type="title" idx="9"/>
          </p:nvPr>
        </p:nvSpPr>
        <p:spPr>
          <a:xfrm>
            <a:off x="73065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8029-4F17-31AB-2F6C-2E29B483E9D9}"/>
              </a:ext>
            </a:extLst>
          </p:cNvPr>
          <p:cNvSpPr>
            <a:spLocks noGrp="1"/>
          </p:cNvSpPr>
          <p:nvPr>
            <p:ph type="title"/>
          </p:nvPr>
        </p:nvSpPr>
        <p:spPr/>
        <p:txBody>
          <a:bodyPr/>
          <a:lstStyle/>
          <a:p>
            <a:pPr algn="ctr"/>
            <a:r>
              <a:rPr lang="vi-VN" dirty="0"/>
              <a:t>Usecase quản lí giỏ hàng</a:t>
            </a:r>
          </a:p>
        </p:txBody>
      </p:sp>
      <p:pic>
        <p:nvPicPr>
          <p:cNvPr id="4" name="Picture 3">
            <a:extLst>
              <a:ext uri="{FF2B5EF4-FFF2-40B4-BE49-F238E27FC236}">
                <a16:creationId xmlns:a16="http://schemas.microsoft.com/office/drawing/2014/main" id="{E95CE46A-F3F1-F413-BC49-269AAC367E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620" y="1278081"/>
            <a:ext cx="5572760" cy="3604280"/>
          </a:xfrm>
          <a:prstGeom prst="rect">
            <a:avLst/>
          </a:prstGeom>
          <a:noFill/>
          <a:ln>
            <a:noFill/>
          </a:ln>
        </p:spPr>
      </p:pic>
    </p:spTree>
    <p:extLst>
      <p:ext uri="{BB962C8B-B14F-4D97-AF65-F5344CB8AC3E}">
        <p14:creationId xmlns:p14="http://schemas.microsoft.com/office/powerpoint/2010/main" val="495890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1126-4156-D2CC-291B-9403DA151F31}"/>
              </a:ext>
            </a:extLst>
          </p:cNvPr>
          <p:cNvSpPr>
            <a:spLocks noGrp="1"/>
          </p:cNvSpPr>
          <p:nvPr>
            <p:ph type="title"/>
          </p:nvPr>
        </p:nvSpPr>
        <p:spPr/>
        <p:txBody>
          <a:bodyPr/>
          <a:lstStyle/>
          <a:p>
            <a:pPr algn="ctr"/>
            <a:r>
              <a:rPr lang="vi-VN" dirty="0"/>
              <a:t>Usecase quản lí sản phẩm</a:t>
            </a:r>
          </a:p>
        </p:txBody>
      </p:sp>
      <p:pic>
        <p:nvPicPr>
          <p:cNvPr id="4" name="Picture 3">
            <a:extLst>
              <a:ext uri="{FF2B5EF4-FFF2-40B4-BE49-F238E27FC236}">
                <a16:creationId xmlns:a16="http://schemas.microsoft.com/office/drawing/2014/main" id="{B08A7985-DCCA-E9B0-1FA6-F9937486CF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4182" y="1237559"/>
            <a:ext cx="5315585" cy="3267075"/>
          </a:xfrm>
          <a:prstGeom prst="rect">
            <a:avLst/>
          </a:prstGeom>
          <a:noFill/>
          <a:ln>
            <a:noFill/>
          </a:ln>
        </p:spPr>
      </p:pic>
    </p:spTree>
    <p:extLst>
      <p:ext uri="{BB962C8B-B14F-4D97-AF65-F5344CB8AC3E}">
        <p14:creationId xmlns:p14="http://schemas.microsoft.com/office/powerpoint/2010/main" val="3801936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1126-4156-D2CC-291B-9403DA151F31}"/>
              </a:ext>
            </a:extLst>
          </p:cNvPr>
          <p:cNvSpPr>
            <a:spLocks noGrp="1"/>
          </p:cNvSpPr>
          <p:nvPr>
            <p:ph type="title"/>
          </p:nvPr>
        </p:nvSpPr>
        <p:spPr/>
        <p:txBody>
          <a:bodyPr/>
          <a:lstStyle/>
          <a:p>
            <a:pPr algn="ctr"/>
            <a:r>
              <a:rPr lang="vi-VN" dirty="0"/>
              <a:t>Usecase </a:t>
            </a:r>
            <a:r>
              <a:rPr lang="en-US" dirty="0" err="1"/>
              <a:t>tìm</a:t>
            </a:r>
            <a:r>
              <a:rPr lang="en-US" dirty="0"/>
              <a:t> </a:t>
            </a:r>
            <a:r>
              <a:rPr lang="en-US" dirty="0" err="1"/>
              <a:t>kiếm</a:t>
            </a:r>
            <a:endParaRPr lang="vi-VN" dirty="0"/>
          </a:p>
        </p:txBody>
      </p:sp>
      <p:pic>
        <p:nvPicPr>
          <p:cNvPr id="5" name="Picture 4">
            <a:extLst>
              <a:ext uri="{FF2B5EF4-FFF2-40B4-BE49-F238E27FC236}">
                <a16:creationId xmlns:a16="http://schemas.microsoft.com/office/drawing/2014/main" id="{184D551D-B05C-73A2-DD81-8F54374166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3690" y="1383347"/>
            <a:ext cx="5576570" cy="2834005"/>
          </a:xfrm>
          <a:prstGeom prst="rect">
            <a:avLst/>
          </a:prstGeom>
          <a:noFill/>
          <a:ln>
            <a:noFill/>
          </a:ln>
        </p:spPr>
      </p:pic>
    </p:spTree>
    <p:extLst>
      <p:ext uri="{BB962C8B-B14F-4D97-AF65-F5344CB8AC3E}">
        <p14:creationId xmlns:p14="http://schemas.microsoft.com/office/powerpoint/2010/main" val="4000954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28B1D-412A-1FEF-5471-A28C946C0520}"/>
              </a:ext>
            </a:extLst>
          </p:cNvPr>
          <p:cNvSpPr>
            <a:spLocks noGrp="1"/>
          </p:cNvSpPr>
          <p:nvPr>
            <p:ph type="title"/>
          </p:nvPr>
        </p:nvSpPr>
        <p:spPr/>
        <p:txBody>
          <a:bodyPr/>
          <a:lstStyle/>
          <a:p>
            <a:pPr algn="ctr"/>
            <a:r>
              <a:rPr lang="en-US" dirty="0"/>
              <a:t>B</a:t>
            </a:r>
            <a:r>
              <a:rPr lang="vi-VN" dirty="0"/>
              <a:t>iểu đồ lớp</a:t>
            </a:r>
          </a:p>
        </p:txBody>
      </p:sp>
      <p:pic>
        <p:nvPicPr>
          <p:cNvPr id="4" name="Picture 3">
            <a:extLst>
              <a:ext uri="{FF2B5EF4-FFF2-40B4-BE49-F238E27FC236}">
                <a16:creationId xmlns:a16="http://schemas.microsoft.com/office/drawing/2014/main" id="{C964DC69-7101-C096-9567-D42DFD605F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104400"/>
            <a:ext cx="5572760" cy="3295015"/>
          </a:xfrm>
          <a:prstGeom prst="rect">
            <a:avLst/>
          </a:prstGeom>
          <a:noFill/>
          <a:ln>
            <a:noFill/>
          </a:ln>
        </p:spPr>
      </p:pic>
    </p:spTree>
    <p:extLst>
      <p:ext uri="{BB962C8B-B14F-4D97-AF65-F5344CB8AC3E}">
        <p14:creationId xmlns:p14="http://schemas.microsoft.com/office/powerpoint/2010/main" val="850766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3"/>
        <p:cNvGrpSpPr/>
        <p:nvPr/>
      </p:nvGrpSpPr>
      <p:grpSpPr>
        <a:xfrm>
          <a:off x="0" y="0"/>
          <a:ext cx="0" cy="0"/>
          <a:chOff x="0" y="0"/>
          <a:chExt cx="0" cy="0"/>
        </a:xfrm>
      </p:grpSpPr>
      <p:sp>
        <p:nvSpPr>
          <p:cNvPr id="685" name="Google Shape;685;p50"/>
          <p:cNvSpPr txBox="1">
            <a:spLocks noGrp="1"/>
          </p:cNvSpPr>
          <p:nvPr>
            <p:ph type="title" idx="2"/>
          </p:nvPr>
        </p:nvSpPr>
        <p:spPr>
          <a:xfrm>
            <a:off x="2116475" y="1221425"/>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3</a:t>
            </a:r>
            <a:endParaRPr dirty="0"/>
          </a:p>
        </p:txBody>
      </p:sp>
      <p:sp>
        <p:nvSpPr>
          <p:cNvPr id="686" name="Google Shape;686;p50"/>
          <p:cNvSpPr/>
          <p:nvPr/>
        </p:nvSpPr>
        <p:spPr>
          <a:xfrm>
            <a:off x="4955219" y="4104824"/>
            <a:ext cx="154322" cy="84097"/>
          </a:xfrm>
          <a:custGeom>
            <a:avLst/>
            <a:gdLst/>
            <a:ahLst/>
            <a:cxnLst/>
            <a:rect l="l" t="t" r="r" b="b"/>
            <a:pathLst>
              <a:path w="4439" h="2419" extrusionOk="0">
                <a:moveTo>
                  <a:pt x="1164" y="1"/>
                </a:moveTo>
                <a:cubicBezTo>
                  <a:pt x="648" y="1"/>
                  <a:pt x="0" y="581"/>
                  <a:pt x="0" y="581"/>
                </a:cubicBezTo>
                <a:cubicBezTo>
                  <a:pt x="0" y="581"/>
                  <a:pt x="118" y="2380"/>
                  <a:pt x="459" y="2406"/>
                </a:cubicBezTo>
                <a:cubicBezTo>
                  <a:pt x="512" y="2419"/>
                  <a:pt x="2232" y="2419"/>
                  <a:pt x="2232" y="2419"/>
                </a:cubicBezTo>
                <a:lnTo>
                  <a:pt x="4438" y="2406"/>
                </a:lnTo>
                <a:cubicBezTo>
                  <a:pt x="4438" y="2406"/>
                  <a:pt x="4424" y="1868"/>
                  <a:pt x="3782" y="1763"/>
                </a:cubicBezTo>
                <a:cubicBezTo>
                  <a:pt x="3138" y="1645"/>
                  <a:pt x="2061" y="1198"/>
                  <a:pt x="1667" y="345"/>
                </a:cubicBezTo>
                <a:cubicBezTo>
                  <a:pt x="1552" y="92"/>
                  <a:pt x="1368"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0"/>
          <p:cNvGrpSpPr/>
          <p:nvPr/>
        </p:nvGrpSpPr>
        <p:grpSpPr>
          <a:xfrm>
            <a:off x="4698399" y="831560"/>
            <a:ext cx="4188525" cy="3398090"/>
            <a:chOff x="4698399" y="831560"/>
            <a:chExt cx="4188525" cy="3398090"/>
          </a:xfrm>
        </p:grpSpPr>
        <p:sp>
          <p:nvSpPr>
            <p:cNvPr id="688" name="Google Shape;688;p50"/>
            <p:cNvSpPr/>
            <p:nvPr/>
          </p:nvSpPr>
          <p:spPr>
            <a:xfrm>
              <a:off x="58536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67529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7849224"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46983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6901885" y="1692237"/>
              <a:ext cx="844442" cy="1090926"/>
            </a:xfrm>
            <a:custGeom>
              <a:avLst/>
              <a:gdLst/>
              <a:ahLst/>
              <a:cxnLst/>
              <a:rect l="l" t="t" r="r" b="b"/>
              <a:pathLst>
                <a:path w="24290" h="31380" extrusionOk="0">
                  <a:moveTo>
                    <a:pt x="8417" y="1944"/>
                  </a:moveTo>
                  <a:cubicBezTo>
                    <a:pt x="8613" y="1944"/>
                    <a:pt x="8837" y="1996"/>
                    <a:pt x="9086" y="2115"/>
                  </a:cubicBezTo>
                  <a:cubicBezTo>
                    <a:pt x="10136" y="2627"/>
                    <a:pt x="10294" y="2128"/>
                    <a:pt x="11568" y="3008"/>
                  </a:cubicBezTo>
                  <a:cubicBezTo>
                    <a:pt x="12828" y="3901"/>
                    <a:pt x="11475" y="4859"/>
                    <a:pt x="11475" y="4859"/>
                  </a:cubicBezTo>
                  <a:cubicBezTo>
                    <a:pt x="11370" y="4832"/>
                    <a:pt x="11265" y="4820"/>
                    <a:pt x="11186" y="4820"/>
                  </a:cubicBezTo>
                  <a:cubicBezTo>
                    <a:pt x="10530" y="4820"/>
                    <a:pt x="10320" y="5489"/>
                    <a:pt x="9362" y="6080"/>
                  </a:cubicBezTo>
                  <a:cubicBezTo>
                    <a:pt x="9217" y="6171"/>
                    <a:pt x="9086" y="6211"/>
                    <a:pt x="8981" y="6211"/>
                  </a:cubicBezTo>
                  <a:cubicBezTo>
                    <a:pt x="8272" y="6211"/>
                    <a:pt x="8193" y="4570"/>
                    <a:pt x="7773" y="3519"/>
                  </a:cubicBezTo>
                  <a:cubicBezTo>
                    <a:pt x="7405" y="2574"/>
                    <a:pt x="7760" y="1944"/>
                    <a:pt x="8417" y="1944"/>
                  </a:cubicBezTo>
                  <a:close/>
                  <a:moveTo>
                    <a:pt x="7550" y="1"/>
                  </a:moveTo>
                  <a:cubicBezTo>
                    <a:pt x="6407" y="1"/>
                    <a:pt x="5292" y="119"/>
                    <a:pt x="4189" y="342"/>
                  </a:cubicBezTo>
                  <a:cubicBezTo>
                    <a:pt x="4674" y="540"/>
                    <a:pt x="5199" y="933"/>
                    <a:pt x="5476" y="1734"/>
                  </a:cubicBezTo>
                  <a:cubicBezTo>
                    <a:pt x="6066" y="3481"/>
                    <a:pt x="7051" y="3073"/>
                    <a:pt x="6224" y="4543"/>
                  </a:cubicBezTo>
                  <a:cubicBezTo>
                    <a:pt x="5383" y="6014"/>
                    <a:pt x="5725" y="6382"/>
                    <a:pt x="6631" y="6644"/>
                  </a:cubicBezTo>
                  <a:cubicBezTo>
                    <a:pt x="7536" y="6920"/>
                    <a:pt x="8587" y="7301"/>
                    <a:pt x="8443" y="8010"/>
                  </a:cubicBezTo>
                  <a:cubicBezTo>
                    <a:pt x="8417" y="8141"/>
                    <a:pt x="8324" y="8193"/>
                    <a:pt x="8167" y="8193"/>
                  </a:cubicBezTo>
                  <a:cubicBezTo>
                    <a:pt x="7891" y="8193"/>
                    <a:pt x="7445" y="8023"/>
                    <a:pt x="6946" y="7866"/>
                  </a:cubicBezTo>
                  <a:cubicBezTo>
                    <a:pt x="6447" y="7708"/>
                    <a:pt x="5908" y="7537"/>
                    <a:pt x="5449" y="7537"/>
                  </a:cubicBezTo>
                  <a:cubicBezTo>
                    <a:pt x="5187" y="7537"/>
                    <a:pt x="4951" y="7589"/>
                    <a:pt x="4767" y="7734"/>
                  </a:cubicBezTo>
                  <a:cubicBezTo>
                    <a:pt x="3979" y="8338"/>
                    <a:pt x="3979" y="9743"/>
                    <a:pt x="3178" y="9743"/>
                  </a:cubicBezTo>
                  <a:cubicBezTo>
                    <a:pt x="2968" y="9743"/>
                    <a:pt x="2692" y="9638"/>
                    <a:pt x="2325" y="9389"/>
                  </a:cubicBezTo>
                  <a:cubicBezTo>
                    <a:pt x="1340" y="8732"/>
                    <a:pt x="565" y="8233"/>
                    <a:pt x="0" y="8141"/>
                  </a:cubicBezTo>
                  <a:lnTo>
                    <a:pt x="0" y="8141"/>
                  </a:lnTo>
                  <a:lnTo>
                    <a:pt x="6106" y="17279"/>
                  </a:lnTo>
                  <a:lnTo>
                    <a:pt x="9480" y="17279"/>
                  </a:lnTo>
                  <a:lnTo>
                    <a:pt x="9493" y="17319"/>
                  </a:lnTo>
                  <a:lnTo>
                    <a:pt x="11751" y="25760"/>
                  </a:lnTo>
                  <a:lnTo>
                    <a:pt x="15506" y="31379"/>
                  </a:lnTo>
                  <a:cubicBezTo>
                    <a:pt x="16123" y="31038"/>
                    <a:pt x="16714" y="30670"/>
                    <a:pt x="17292" y="30264"/>
                  </a:cubicBezTo>
                  <a:cubicBezTo>
                    <a:pt x="16819" y="30250"/>
                    <a:pt x="16399" y="30093"/>
                    <a:pt x="16044" y="29765"/>
                  </a:cubicBezTo>
                  <a:cubicBezTo>
                    <a:pt x="14377" y="28281"/>
                    <a:pt x="16583" y="26693"/>
                    <a:pt x="17751" y="25918"/>
                  </a:cubicBezTo>
                  <a:cubicBezTo>
                    <a:pt x="18920" y="25144"/>
                    <a:pt x="16753" y="24894"/>
                    <a:pt x="15664" y="23384"/>
                  </a:cubicBezTo>
                  <a:cubicBezTo>
                    <a:pt x="14574" y="21874"/>
                    <a:pt x="17134" y="19839"/>
                    <a:pt x="15480" y="19734"/>
                  </a:cubicBezTo>
                  <a:cubicBezTo>
                    <a:pt x="13838" y="19616"/>
                    <a:pt x="11843" y="19511"/>
                    <a:pt x="11501" y="17751"/>
                  </a:cubicBezTo>
                  <a:cubicBezTo>
                    <a:pt x="11174" y="15992"/>
                    <a:pt x="12907" y="16347"/>
                    <a:pt x="12604" y="14863"/>
                  </a:cubicBezTo>
                  <a:cubicBezTo>
                    <a:pt x="12382" y="13786"/>
                    <a:pt x="13077" y="13354"/>
                    <a:pt x="14048" y="13354"/>
                  </a:cubicBezTo>
                  <a:cubicBezTo>
                    <a:pt x="14430" y="13354"/>
                    <a:pt x="14836" y="13419"/>
                    <a:pt x="15256" y="13537"/>
                  </a:cubicBezTo>
                  <a:cubicBezTo>
                    <a:pt x="15506" y="13603"/>
                    <a:pt x="15729" y="13629"/>
                    <a:pt x="15913" y="13629"/>
                  </a:cubicBezTo>
                  <a:cubicBezTo>
                    <a:pt x="16294" y="13629"/>
                    <a:pt x="16583" y="13524"/>
                    <a:pt x="16884" y="13419"/>
                  </a:cubicBezTo>
                  <a:cubicBezTo>
                    <a:pt x="17187" y="13314"/>
                    <a:pt x="17515" y="13196"/>
                    <a:pt x="17948" y="13196"/>
                  </a:cubicBezTo>
                  <a:cubicBezTo>
                    <a:pt x="18211" y="13196"/>
                    <a:pt x="18512" y="13235"/>
                    <a:pt x="18867" y="13340"/>
                  </a:cubicBezTo>
                  <a:cubicBezTo>
                    <a:pt x="20771" y="13853"/>
                    <a:pt x="19878" y="16190"/>
                    <a:pt x="21966" y="16767"/>
                  </a:cubicBezTo>
                  <a:cubicBezTo>
                    <a:pt x="24066" y="17357"/>
                    <a:pt x="23804" y="17791"/>
                    <a:pt x="23804" y="17791"/>
                  </a:cubicBezTo>
                  <a:cubicBezTo>
                    <a:pt x="23948" y="17844"/>
                    <a:pt x="24079" y="17923"/>
                    <a:pt x="24184" y="18028"/>
                  </a:cubicBezTo>
                  <a:cubicBezTo>
                    <a:pt x="24289" y="16859"/>
                    <a:pt x="24250" y="15691"/>
                    <a:pt x="24105" y="14548"/>
                  </a:cubicBezTo>
                  <a:cubicBezTo>
                    <a:pt x="24027" y="14548"/>
                    <a:pt x="23948" y="14561"/>
                    <a:pt x="23869" y="14561"/>
                  </a:cubicBezTo>
                  <a:cubicBezTo>
                    <a:pt x="23029" y="14561"/>
                    <a:pt x="22596" y="14023"/>
                    <a:pt x="22202" y="13485"/>
                  </a:cubicBezTo>
                  <a:cubicBezTo>
                    <a:pt x="21808" y="12946"/>
                    <a:pt x="21441" y="12408"/>
                    <a:pt x="20692" y="12408"/>
                  </a:cubicBezTo>
                  <a:lnTo>
                    <a:pt x="20560" y="12408"/>
                  </a:lnTo>
                  <a:cubicBezTo>
                    <a:pt x="20455" y="12421"/>
                    <a:pt x="20377" y="12421"/>
                    <a:pt x="20285" y="12421"/>
                  </a:cubicBezTo>
                  <a:cubicBezTo>
                    <a:pt x="18932" y="12421"/>
                    <a:pt x="19536" y="11279"/>
                    <a:pt x="18736" y="10098"/>
                  </a:cubicBezTo>
                  <a:cubicBezTo>
                    <a:pt x="17896" y="8850"/>
                    <a:pt x="15046" y="9520"/>
                    <a:pt x="15624" y="8260"/>
                  </a:cubicBezTo>
                  <a:cubicBezTo>
                    <a:pt x="16202" y="6985"/>
                    <a:pt x="17791" y="7983"/>
                    <a:pt x="18539" y="7078"/>
                  </a:cubicBezTo>
                  <a:cubicBezTo>
                    <a:pt x="18789" y="6763"/>
                    <a:pt x="19143" y="6658"/>
                    <a:pt x="19498" y="6658"/>
                  </a:cubicBezTo>
                  <a:cubicBezTo>
                    <a:pt x="20180" y="6658"/>
                    <a:pt x="20849" y="7025"/>
                    <a:pt x="20849" y="7025"/>
                  </a:cubicBezTo>
                  <a:lnTo>
                    <a:pt x="20876" y="7025"/>
                  </a:lnTo>
                  <a:cubicBezTo>
                    <a:pt x="20981" y="7025"/>
                    <a:pt x="21073" y="7038"/>
                    <a:pt x="21178" y="7064"/>
                  </a:cubicBezTo>
                  <a:cubicBezTo>
                    <a:pt x="19839" y="5161"/>
                    <a:pt x="18080" y="3507"/>
                    <a:pt x="15965" y="2285"/>
                  </a:cubicBezTo>
                  <a:cubicBezTo>
                    <a:pt x="15466" y="1996"/>
                    <a:pt x="14955" y="1721"/>
                    <a:pt x="14416" y="1485"/>
                  </a:cubicBezTo>
                  <a:cubicBezTo>
                    <a:pt x="14036" y="1314"/>
                    <a:pt x="13642" y="1156"/>
                    <a:pt x="13248" y="1012"/>
                  </a:cubicBezTo>
                  <a:cubicBezTo>
                    <a:pt x="11358" y="316"/>
                    <a:pt x="9441" y="1"/>
                    <a:pt x="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6799189" y="1704127"/>
              <a:ext cx="401223" cy="326826"/>
            </a:xfrm>
            <a:custGeom>
              <a:avLst/>
              <a:gdLst/>
              <a:ahLst/>
              <a:cxnLst/>
              <a:rect l="l" t="t" r="r" b="b"/>
              <a:pathLst>
                <a:path w="11541" h="9401" extrusionOk="0">
                  <a:moveTo>
                    <a:pt x="7143" y="0"/>
                  </a:moveTo>
                  <a:cubicBezTo>
                    <a:pt x="6736" y="79"/>
                    <a:pt x="6315" y="184"/>
                    <a:pt x="5909" y="303"/>
                  </a:cubicBezTo>
                  <a:cubicBezTo>
                    <a:pt x="5055" y="539"/>
                    <a:pt x="4228" y="854"/>
                    <a:pt x="3414" y="1234"/>
                  </a:cubicBezTo>
                  <a:cubicBezTo>
                    <a:pt x="2207" y="1799"/>
                    <a:pt x="1051" y="2521"/>
                    <a:pt x="1" y="3375"/>
                  </a:cubicBezTo>
                  <a:lnTo>
                    <a:pt x="2954" y="7799"/>
                  </a:lnTo>
                  <a:cubicBezTo>
                    <a:pt x="3519" y="7891"/>
                    <a:pt x="4294" y="8390"/>
                    <a:pt x="5279" y="9047"/>
                  </a:cubicBezTo>
                  <a:cubicBezTo>
                    <a:pt x="5646" y="9296"/>
                    <a:pt x="5922" y="9401"/>
                    <a:pt x="6132" y="9401"/>
                  </a:cubicBezTo>
                  <a:cubicBezTo>
                    <a:pt x="6933" y="9401"/>
                    <a:pt x="6933" y="7996"/>
                    <a:pt x="7721" y="7392"/>
                  </a:cubicBezTo>
                  <a:cubicBezTo>
                    <a:pt x="7905" y="7247"/>
                    <a:pt x="8141" y="7195"/>
                    <a:pt x="8403" y="7195"/>
                  </a:cubicBezTo>
                  <a:cubicBezTo>
                    <a:pt x="8862" y="7195"/>
                    <a:pt x="9401" y="7366"/>
                    <a:pt x="9900" y="7524"/>
                  </a:cubicBezTo>
                  <a:cubicBezTo>
                    <a:pt x="10399" y="7681"/>
                    <a:pt x="10845" y="7851"/>
                    <a:pt x="11121" y="7851"/>
                  </a:cubicBezTo>
                  <a:cubicBezTo>
                    <a:pt x="11278" y="7851"/>
                    <a:pt x="11371" y="7799"/>
                    <a:pt x="11397" y="7668"/>
                  </a:cubicBezTo>
                  <a:cubicBezTo>
                    <a:pt x="11541" y="6959"/>
                    <a:pt x="10490" y="6578"/>
                    <a:pt x="9585" y="6302"/>
                  </a:cubicBezTo>
                  <a:cubicBezTo>
                    <a:pt x="8679" y="6040"/>
                    <a:pt x="8337" y="5672"/>
                    <a:pt x="9178" y="4201"/>
                  </a:cubicBezTo>
                  <a:cubicBezTo>
                    <a:pt x="10005" y="2731"/>
                    <a:pt x="9020" y="3139"/>
                    <a:pt x="8430" y="1392"/>
                  </a:cubicBezTo>
                  <a:cubicBezTo>
                    <a:pt x="8153" y="591"/>
                    <a:pt x="7628" y="198"/>
                    <a:pt x="7143" y="0"/>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7290314" y="2150996"/>
              <a:ext cx="452362" cy="593369"/>
            </a:xfrm>
            <a:custGeom>
              <a:avLst/>
              <a:gdLst/>
              <a:ahLst/>
              <a:cxnLst/>
              <a:rect l="l" t="t" r="r" b="b"/>
              <a:pathLst>
                <a:path w="13012" h="17068" extrusionOk="0">
                  <a:moveTo>
                    <a:pt x="6775" y="0"/>
                  </a:moveTo>
                  <a:cubicBezTo>
                    <a:pt x="6342" y="0"/>
                    <a:pt x="6014" y="118"/>
                    <a:pt x="5711" y="223"/>
                  </a:cubicBezTo>
                  <a:cubicBezTo>
                    <a:pt x="5410" y="328"/>
                    <a:pt x="5121" y="433"/>
                    <a:pt x="4740" y="433"/>
                  </a:cubicBezTo>
                  <a:cubicBezTo>
                    <a:pt x="4556" y="433"/>
                    <a:pt x="4333" y="407"/>
                    <a:pt x="4083" y="341"/>
                  </a:cubicBezTo>
                  <a:cubicBezTo>
                    <a:pt x="3663" y="223"/>
                    <a:pt x="3257" y="158"/>
                    <a:pt x="2875" y="158"/>
                  </a:cubicBezTo>
                  <a:cubicBezTo>
                    <a:pt x="1904" y="158"/>
                    <a:pt x="1209" y="590"/>
                    <a:pt x="1431" y="1667"/>
                  </a:cubicBezTo>
                  <a:cubicBezTo>
                    <a:pt x="1734" y="3151"/>
                    <a:pt x="1" y="2796"/>
                    <a:pt x="328" y="4555"/>
                  </a:cubicBezTo>
                  <a:cubicBezTo>
                    <a:pt x="670" y="6315"/>
                    <a:pt x="2665" y="6420"/>
                    <a:pt x="4307" y="6538"/>
                  </a:cubicBezTo>
                  <a:cubicBezTo>
                    <a:pt x="5961" y="6643"/>
                    <a:pt x="3401" y="8678"/>
                    <a:pt x="4491" y="10188"/>
                  </a:cubicBezTo>
                  <a:cubicBezTo>
                    <a:pt x="5580" y="11698"/>
                    <a:pt x="7747" y="11948"/>
                    <a:pt x="6578" y="12722"/>
                  </a:cubicBezTo>
                  <a:cubicBezTo>
                    <a:pt x="5410" y="13497"/>
                    <a:pt x="3204" y="15085"/>
                    <a:pt x="4871" y="16569"/>
                  </a:cubicBezTo>
                  <a:cubicBezTo>
                    <a:pt x="5226" y="16897"/>
                    <a:pt x="5646" y="17054"/>
                    <a:pt x="6119" y="17068"/>
                  </a:cubicBezTo>
                  <a:cubicBezTo>
                    <a:pt x="7983" y="15729"/>
                    <a:pt x="9585" y="13996"/>
                    <a:pt x="10779" y="11948"/>
                  </a:cubicBezTo>
                  <a:cubicBezTo>
                    <a:pt x="11278" y="11081"/>
                    <a:pt x="11712" y="10175"/>
                    <a:pt x="12066" y="9203"/>
                  </a:cubicBezTo>
                  <a:cubicBezTo>
                    <a:pt x="12591" y="7759"/>
                    <a:pt x="12893" y="6302"/>
                    <a:pt x="13011" y="4832"/>
                  </a:cubicBezTo>
                  <a:cubicBezTo>
                    <a:pt x="12906" y="4727"/>
                    <a:pt x="12775" y="4648"/>
                    <a:pt x="12631" y="4595"/>
                  </a:cubicBezTo>
                  <a:cubicBezTo>
                    <a:pt x="12631" y="4595"/>
                    <a:pt x="12893" y="4161"/>
                    <a:pt x="10793" y="3571"/>
                  </a:cubicBezTo>
                  <a:cubicBezTo>
                    <a:pt x="8705" y="2994"/>
                    <a:pt x="9598" y="657"/>
                    <a:pt x="7694" y="144"/>
                  </a:cubicBezTo>
                  <a:cubicBezTo>
                    <a:pt x="7339" y="39"/>
                    <a:pt x="7038" y="0"/>
                    <a:pt x="6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7424959" y="1923668"/>
              <a:ext cx="314971" cy="274817"/>
            </a:xfrm>
            <a:custGeom>
              <a:avLst/>
              <a:gdLst/>
              <a:ahLst/>
              <a:cxnLst/>
              <a:rect l="l" t="t" r="r" b="b"/>
              <a:pathLst>
                <a:path w="9060" h="7905" extrusionOk="0">
                  <a:moveTo>
                    <a:pt x="4452" y="1"/>
                  </a:moveTo>
                  <a:cubicBezTo>
                    <a:pt x="4097" y="1"/>
                    <a:pt x="3743" y="106"/>
                    <a:pt x="3493" y="421"/>
                  </a:cubicBezTo>
                  <a:cubicBezTo>
                    <a:pt x="2745" y="1326"/>
                    <a:pt x="1156" y="328"/>
                    <a:pt x="578" y="1603"/>
                  </a:cubicBezTo>
                  <a:cubicBezTo>
                    <a:pt x="0" y="2863"/>
                    <a:pt x="2850" y="2193"/>
                    <a:pt x="3690" y="3441"/>
                  </a:cubicBezTo>
                  <a:cubicBezTo>
                    <a:pt x="4490" y="4622"/>
                    <a:pt x="3886" y="5764"/>
                    <a:pt x="5239" y="5764"/>
                  </a:cubicBezTo>
                  <a:cubicBezTo>
                    <a:pt x="5331" y="5764"/>
                    <a:pt x="5409" y="5764"/>
                    <a:pt x="5514" y="5751"/>
                  </a:cubicBezTo>
                  <a:lnTo>
                    <a:pt x="5646" y="5751"/>
                  </a:lnTo>
                  <a:cubicBezTo>
                    <a:pt x="6395" y="5751"/>
                    <a:pt x="6762" y="6289"/>
                    <a:pt x="7156" y="6828"/>
                  </a:cubicBezTo>
                  <a:cubicBezTo>
                    <a:pt x="7550" y="7366"/>
                    <a:pt x="7983" y="7904"/>
                    <a:pt x="8823" y="7904"/>
                  </a:cubicBezTo>
                  <a:cubicBezTo>
                    <a:pt x="8902" y="7904"/>
                    <a:pt x="8981" y="7891"/>
                    <a:pt x="9059" y="7891"/>
                  </a:cubicBezTo>
                  <a:cubicBezTo>
                    <a:pt x="8994" y="7406"/>
                    <a:pt x="8915" y="6946"/>
                    <a:pt x="8810" y="6473"/>
                  </a:cubicBezTo>
                  <a:cubicBezTo>
                    <a:pt x="8639" y="5725"/>
                    <a:pt x="8429" y="4990"/>
                    <a:pt x="8167" y="4267"/>
                  </a:cubicBezTo>
                  <a:cubicBezTo>
                    <a:pt x="7655" y="2902"/>
                    <a:pt x="6985" y="1603"/>
                    <a:pt x="6145" y="407"/>
                  </a:cubicBezTo>
                  <a:lnTo>
                    <a:pt x="6132" y="407"/>
                  </a:lnTo>
                  <a:cubicBezTo>
                    <a:pt x="6027" y="381"/>
                    <a:pt x="5935" y="368"/>
                    <a:pt x="5830" y="368"/>
                  </a:cubicBezTo>
                  <a:lnTo>
                    <a:pt x="5803" y="368"/>
                  </a:lnTo>
                  <a:cubicBezTo>
                    <a:pt x="5803" y="368"/>
                    <a:pt x="5134" y="1"/>
                    <a:pt x="445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7159320" y="1759786"/>
              <a:ext cx="188531" cy="148412"/>
            </a:xfrm>
            <a:custGeom>
              <a:avLst/>
              <a:gdLst/>
              <a:ahLst/>
              <a:cxnLst/>
              <a:rect l="l" t="t" r="r" b="b"/>
              <a:pathLst>
                <a:path w="5423" h="4269" extrusionOk="0">
                  <a:moveTo>
                    <a:pt x="1012" y="1"/>
                  </a:moveTo>
                  <a:cubicBezTo>
                    <a:pt x="355" y="1"/>
                    <a:pt x="0" y="631"/>
                    <a:pt x="368" y="1576"/>
                  </a:cubicBezTo>
                  <a:cubicBezTo>
                    <a:pt x="788" y="2627"/>
                    <a:pt x="867" y="4268"/>
                    <a:pt x="1576" y="4268"/>
                  </a:cubicBezTo>
                  <a:cubicBezTo>
                    <a:pt x="1681" y="4268"/>
                    <a:pt x="1812" y="4228"/>
                    <a:pt x="1957" y="4137"/>
                  </a:cubicBezTo>
                  <a:cubicBezTo>
                    <a:pt x="2915" y="3546"/>
                    <a:pt x="3125" y="2877"/>
                    <a:pt x="3781" y="2877"/>
                  </a:cubicBezTo>
                  <a:cubicBezTo>
                    <a:pt x="3860" y="2877"/>
                    <a:pt x="3965" y="2889"/>
                    <a:pt x="4070" y="2916"/>
                  </a:cubicBezTo>
                  <a:cubicBezTo>
                    <a:pt x="4070" y="2916"/>
                    <a:pt x="5423" y="1958"/>
                    <a:pt x="4163" y="1065"/>
                  </a:cubicBezTo>
                  <a:cubicBezTo>
                    <a:pt x="2889" y="185"/>
                    <a:pt x="2731" y="684"/>
                    <a:pt x="1681" y="172"/>
                  </a:cubicBezTo>
                  <a:cubicBezTo>
                    <a:pt x="1432" y="53"/>
                    <a:pt x="1208" y="1"/>
                    <a:pt x="101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7895086" y="2910438"/>
              <a:ext cx="52843" cy="58023"/>
            </a:xfrm>
            <a:custGeom>
              <a:avLst/>
              <a:gdLst/>
              <a:ahLst/>
              <a:cxnLst/>
              <a:rect l="l" t="t" r="r" b="b"/>
              <a:pathLst>
                <a:path w="1520" h="1669" extrusionOk="0">
                  <a:moveTo>
                    <a:pt x="884" y="1"/>
                  </a:moveTo>
                  <a:cubicBezTo>
                    <a:pt x="875" y="1"/>
                    <a:pt x="864" y="1"/>
                    <a:pt x="854" y="2"/>
                  </a:cubicBezTo>
                  <a:cubicBezTo>
                    <a:pt x="184" y="54"/>
                    <a:pt x="0" y="356"/>
                    <a:pt x="79" y="606"/>
                  </a:cubicBezTo>
                  <a:cubicBezTo>
                    <a:pt x="158" y="855"/>
                    <a:pt x="802" y="1669"/>
                    <a:pt x="802" y="1669"/>
                  </a:cubicBezTo>
                  <a:lnTo>
                    <a:pt x="1392" y="1236"/>
                  </a:lnTo>
                  <a:cubicBezTo>
                    <a:pt x="1392" y="1236"/>
                    <a:pt x="1519" y="1"/>
                    <a:pt x="88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7915145" y="2946593"/>
              <a:ext cx="391176" cy="243703"/>
            </a:xfrm>
            <a:custGeom>
              <a:avLst/>
              <a:gdLst/>
              <a:ahLst/>
              <a:cxnLst/>
              <a:rect l="l" t="t" r="r" b="b"/>
              <a:pathLst>
                <a:path w="11252" h="7010" extrusionOk="0">
                  <a:moveTo>
                    <a:pt x="783" y="0"/>
                  </a:moveTo>
                  <a:cubicBezTo>
                    <a:pt x="147" y="0"/>
                    <a:pt x="1" y="511"/>
                    <a:pt x="1" y="511"/>
                  </a:cubicBezTo>
                  <a:cubicBezTo>
                    <a:pt x="1" y="511"/>
                    <a:pt x="198" y="6944"/>
                    <a:pt x="1865" y="7010"/>
                  </a:cubicBezTo>
                  <a:lnTo>
                    <a:pt x="2128" y="7010"/>
                  </a:lnTo>
                  <a:cubicBezTo>
                    <a:pt x="3218" y="6971"/>
                    <a:pt x="4977" y="6472"/>
                    <a:pt x="5935" y="6130"/>
                  </a:cubicBezTo>
                  <a:cubicBezTo>
                    <a:pt x="6054" y="6090"/>
                    <a:pt x="6159" y="6052"/>
                    <a:pt x="6250" y="6012"/>
                  </a:cubicBezTo>
                  <a:cubicBezTo>
                    <a:pt x="7091" y="5658"/>
                    <a:pt x="7813" y="5290"/>
                    <a:pt x="8429" y="4935"/>
                  </a:cubicBezTo>
                  <a:cubicBezTo>
                    <a:pt x="8600" y="4830"/>
                    <a:pt x="8757" y="4739"/>
                    <a:pt x="8915" y="4646"/>
                  </a:cubicBezTo>
                  <a:cubicBezTo>
                    <a:pt x="10503" y="3636"/>
                    <a:pt x="11252" y="2769"/>
                    <a:pt x="11252" y="2769"/>
                  </a:cubicBezTo>
                  <a:cubicBezTo>
                    <a:pt x="11252" y="2769"/>
                    <a:pt x="9125" y="372"/>
                    <a:pt x="7739" y="372"/>
                  </a:cubicBezTo>
                  <a:cubicBezTo>
                    <a:pt x="7693" y="372"/>
                    <a:pt x="7648" y="374"/>
                    <a:pt x="7603" y="380"/>
                  </a:cubicBezTo>
                  <a:cubicBezTo>
                    <a:pt x="5639" y="620"/>
                    <a:pt x="3371" y="3965"/>
                    <a:pt x="2848" y="3965"/>
                  </a:cubicBezTo>
                  <a:cubicBezTo>
                    <a:pt x="2829" y="3965"/>
                    <a:pt x="2812" y="3960"/>
                    <a:pt x="2798" y="3951"/>
                  </a:cubicBezTo>
                  <a:cubicBezTo>
                    <a:pt x="2325" y="3662"/>
                    <a:pt x="1039" y="25"/>
                    <a:pt x="1039" y="25"/>
                  </a:cubicBezTo>
                  <a:cubicBezTo>
                    <a:pt x="945" y="8"/>
                    <a:pt x="860" y="0"/>
                    <a:pt x="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8011931" y="4114558"/>
              <a:ext cx="143823" cy="73458"/>
            </a:xfrm>
            <a:custGeom>
              <a:avLst/>
              <a:gdLst/>
              <a:ahLst/>
              <a:cxnLst/>
              <a:rect l="l" t="t" r="r" b="b"/>
              <a:pathLst>
                <a:path w="4137" h="2113" extrusionOk="0">
                  <a:moveTo>
                    <a:pt x="2856" y="0"/>
                  </a:moveTo>
                  <a:cubicBezTo>
                    <a:pt x="2683" y="0"/>
                    <a:pt x="2545" y="80"/>
                    <a:pt x="2495" y="301"/>
                  </a:cubicBezTo>
                  <a:cubicBezTo>
                    <a:pt x="2311" y="1115"/>
                    <a:pt x="1234" y="1470"/>
                    <a:pt x="618" y="1561"/>
                  </a:cubicBezTo>
                  <a:cubicBezTo>
                    <a:pt x="0" y="1666"/>
                    <a:pt x="0" y="2113"/>
                    <a:pt x="0" y="2113"/>
                  </a:cubicBezTo>
                  <a:lnTo>
                    <a:pt x="3834" y="2113"/>
                  </a:lnTo>
                  <a:cubicBezTo>
                    <a:pt x="4136" y="1969"/>
                    <a:pt x="4005" y="551"/>
                    <a:pt x="4005" y="551"/>
                  </a:cubicBezTo>
                  <a:cubicBezTo>
                    <a:pt x="4005" y="551"/>
                    <a:pt x="3310" y="0"/>
                    <a:pt x="2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8051633" y="3383311"/>
              <a:ext cx="171148" cy="758120"/>
            </a:xfrm>
            <a:custGeom>
              <a:avLst/>
              <a:gdLst/>
              <a:ahLst/>
              <a:cxnLst/>
              <a:rect l="l" t="t" r="r" b="b"/>
              <a:pathLst>
                <a:path w="4923" h="21807" extrusionOk="0">
                  <a:moveTo>
                    <a:pt x="119" y="1"/>
                  </a:moveTo>
                  <a:cubicBezTo>
                    <a:pt x="119" y="1"/>
                    <a:pt x="1" y="2128"/>
                    <a:pt x="53" y="4438"/>
                  </a:cubicBezTo>
                  <a:cubicBezTo>
                    <a:pt x="66" y="5370"/>
                    <a:pt x="119" y="6329"/>
                    <a:pt x="211" y="7182"/>
                  </a:cubicBezTo>
                  <a:cubicBezTo>
                    <a:pt x="618" y="11252"/>
                    <a:pt x="762" y="16176"/>
                    <a:pt x="828" y="17134"/>
                  </a:cubicBezTo>
                  <a:cubicBezTo>
                    <a:pt x="920" y="18775"/>
                    <a:pt x="1248" y="21414"/>
                    <a:pt x="1248" y="21414"/>
                  </a:cubicBezTo>
                  <a:cubicBezTo>
                    <a:pt x="1248" y="21414"/>
                    <a:pt x="1667" y="21807"/>
                    <a:pt x="2491" y="21807"/>
                  </a:cubicBezTo>
                  <a:cubicBezTo>
                    <a:pt x="2688" y="21807"/>
                    <a:pt x="2909" y="21784"/>
                    <a:pt x="3152" y="21729"/>
                  </a:cubicBezTo>
                  <a:cubicBezTo>
                    <a:pt x="3152" y="21729"/>
                    <a:pt x="4201" y="17935"/>
                    <a:pt x="4424" y="13944"/>
                  </a:cubicBezTo>
                  <a:cubicBezTo>
                    <a:pt x="4438" y="13878"/>
                    <a:pt x="4438" y="13812"/>
                    <a:pt x="4438" y="13746"/>
                  </a:cubicBezTo>
                  <a:cubicBezTo>
                    <a:pt x="4464" y="13221"/>
                    <a:pt x="4490" y="12617"/>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8051633" y="3383311"/>
              <a:ext cx="171148" cy="415824"/>
            </a:xfrm>
            <a:custGeom>
              <a:avLst/>
              <a:gdLst/>
              <a:ahLst/>
              <a:cxnLst/>
              <a:rect l="l" t="t" r="r" b="b"/>
              <a:pathLst>
                <a:path w="4923" h="11961" extrusionOk="0">
                  <a:moveTo>
                    <a:pt x="119" y="1"/>
                  </a:moveTo>
                  <a:cubicBezTo>
                    <a:pt x="119" y="1"/>
                    <a:pt x="1" y="2128"/>
                    <a:pt x="53" y="4438"/>
                  </a:cubicBezTo>
                  <a:cubicBezTo>
                    <a:pt x="1274" y="6539"/>
                    <a:pt x="3598" y="10411"/>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7989091" y="3103766"/>
              <a:ext cx="141528" cy="86530"/>
            </a:xfrm>
            <a:custGeom>
              <a:avLst/>
              <a:gdLst/>
              <a:ahLst/>
              <a:cxnLst/>
              <a:rect l="l" t="t" r="r" b="b"/>
              <a:pathLst>
                <a:path w="4071" h="2489" extrusionOk="0">
                  <a:moveTo>
                    <a:pt x="3442" y="1"/>
                  </a:moveTo>
                  <a:cubicBezTo>
                    <a:pt x="2868" y="1"/>
                    <a:pt x="2232" y="1191"/>
                    <a:pt x="1826" y="1675"/>
                  </a:cubicBezTo>
                  <a:cubicBezTo>
                    <a:pt x="1380" y="2213"/>
                    <a:pt x="172" y="2462"/>
                    <a:pt x="1" y="2489"/>
                  </a:cubicBezTo>
                  <a:cubicBezTo>
                    <a:pt x="1091" y="2450"/>
                    <a:pt x="2850" y="1951"/>
                    <a:pt x="3808" y="1609"/>
                  </a:cubicBezTo>
                  <a:cubicBezTo>
                    <a:pt x="3979" y="1058"/>
                    <a:pt x="4071" y="467"/>
                    <a:pt x="3769" y="152"/>
                  </a:cubicBezTo>
                  <a:cubicBezTo>
                    <a:pt x="3664" y="46"/>
                    <a:pt x="3554"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8362432" y="3511316"/>
              <a:ext cx="50235" cy="100645"/>
            </a:xfrm>
            <a:custGeom>
              <a:avLst/>
              <a:gdLst/>
              <a:ahLst/>
              <a:cxnLst/>
              <a:rect l="l" t="t" r="r" b="b"/>
              <a:pathLst>
                <a:path w="1445" h="2895" extrusionOk="0">
                  <a:moveTo>
                    <a:pt x="735" y="1"/>
                  </a:moveTo>
                  <a:cubicBezTo>
                    <a:pt x="555" y="1"/>
                    <a:pt x="380" y="60"/>
                    <a:pt x="368" y="284"/>
                  </a:cubicBezTo>
                  <a:cubicBezTo>
                    <a:pt x="342" y="743"/>
                    <a:pt x="0" y="1373"/>
                    <a:pt x="79" y="1570"/>
                  </a:cubicBezTo>
                  <a:cubicBezTo>
                    <a:pt x="142" y="1745"/>
                    <a:pt x="299" y="2217"/>
                    <a:pt x="394" y="2217"/>
                  </a:cubicBezTo>
                  <a:cubicBezTo>
                    <a:pt x="399" y="2217"/>
                    <a:pt x="403" y="2216"/>
                    <a:pt x="408" y="2213"/>
                  </a:cubicBezTo>
                  <a:cubicBezTo>
                    <a:pt x="487" y="2167"/>
                    <a:pt x="448" y="1694"/>
                    <a:pt x="524" y="1694"/>
                  </a:cubicBezTo>
                  <a:cubicBezTo>
                    <a:pt x="535" y="1694"/>
                    <a:pt x="548" y="1704"/>
                    <a:pt x="565" y="1728"/>
                  </a:cubicBezTo>
                  <a:cubicBezTo>
                    <a:pt x="673" y="1897"/>
                    <a:pt x="682" y="2895"/>
                    <a:pt x="825" y="2895"/>
                  </a:cubicBezTo>
                  <a:cubicBezTo>
                    <a:pt x="838" y="2895"/>
                    <a:pt x="852" y="2887"/>
                    <a:pt x="867" y="2870"/>
                  </a:cubicBezTo>
                  <a:cubicBezTo>
                    <a:pt x="1051" y="2647"/>
                    <a:pt x="1339" y="1767"/>
                    <a:pt x="1392" y="1504"/>
                  </a:cubicBezTo>
                  <a:cubicBezTo>
                    <a:pt x="1444" y="1241"/>
                    <a:pt x="1143" y="74"/>
                    <a:pt x="1143" y="74"/>
                  </a:cubicBezTo>
                  <a:cubicBezTo>
                    <a:pt x="1143" y="74"/>
                    <a:pt x="936" y="1"/>
                    <a:pt x="735"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8391183" y="4067486"/>
              <a:ext cx="115524" cy="121017"/>
            </a:xfrm>
            <a:custGeom>
              <a:avLst/>
              <a:gdLst/>
              <a:ahLst/>
              <a:cxnLst/>
              <a:rect l="l" t="t" r="r" b="b"/>
              <a:pathLst>
                <a:path w="3323" h="3481" extrusionOk="0">
                  <a:moveTo>
                    <a:pt x="2417" y="1"/>
                  </a:moveTo>
                  <a:lnTo>
                    <a:pt x="1288" y="263"/>
                  </a:lnTo>
                  <a:cubicBezTo>
                    <a:pt x="1288" y="263"/>
                    <a:pt x="1195" y="1051"/>
                    <a:pt x="1235" y="1642"/>
                  </a:cubicBezTo>
                  <a:cubicBezTo>
                    <a:pt x="1261" y="2233"/>
                    <a:pt x="1064" y="2863"/>
                    <a:pt x="526" y="2981"/>
                  </a:cubicBezTo>
                  <a:cubicBezTo>
                    <a:pt x="1" y="3099"/>
                    <a:pt x="224" y="3480"/>
                    <a:pt x="224" y="3480"/>
                  </a:cubicBezTo>
                  <a:lnTo>
                    <a:pt x="1642" y="3480"/>
                  </a:lnTo>
                  <a:cubicBezTo>
                    <a:pt x="1944" y="3480"/>
                    <a:pt x="2285" y="3178"/>
                    <a:pt x="2364" y="2640"/>
                  </a:cubicBezTo>
                  <a:cubicBezTo>
                    <a:pt x="2443" y="2101"/>
                    <a:pt x="3059" y="1800"/>
                    <a:pt x="3191" y="1366"/>
                  </a:cubicBezTo>
                  <a:cubicBezTo>
                    <a:pt x="3322" y="920"/>
                    <a:pt x="2639" y="289"/>
                    <a:pt x="2639" y="289"/>
                  </a:cubicBezTo>
                  <a:lnTo>
                    <a:pt x="2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8082226" y="3375106"/>
              <a:ext cx="400736" cy="720713"/>
            </a:xfrm>
            <a:custGeom>
              <a:avLst/>
              <a:gdLst/>
              <a:ahLst/>
              <a:cxnLst/>
              <a:rect l="l" t="t" r="r" b="b"/>
              <a:pathLst>
                <a:path w="11527" h="20731" extrusionOk="0">
                  <a:moveTo>
                    <a:pt x="5895" y="0"/>
                  </a:moveTo>
                  <a:lnTo>
                    <a:pt x="0" y="1471"/>
                  </a:lnTo>
                  <a:cubicBezTo>
                    <a:pt x="0" y="1471"/>
                    <a:pt x="4489" y="11094"/>
                    <a:pt x="6892" y="15321"/>
                  </a:cubicBezTo>
                  <a:cubicBezTo>
                    <a:pt x="9282" y="19549"/>
                    <a:pt x="10030" y="20731"/>
                    <a:pt x="10030" y="20731"/>
                  </a:cubicBezTo>
                  <a:cubicBezTo>
                    <a:pt x="10030" y="20731"/>
                    <a:pt x="11409" y="20193"/>
                    <a:pt x="11526" y="19825"/>
                  </a:cubicBezTo>
                  <a:cubicBezTo>
                    <a:pt x="11526" y="19825"/>
                    <a:pt x="10621" y="11659"/>
                    <a:pt x="9006" y="9676"/>
                  </a:cubicBezTo>
                  <a:cubicBezTo>
                    <a:pt x="8100" y="8547"/>
                    <a:pt x="7036" y="5173"/>
                    <a:pt x="6997" y="4004"/>
                  </a:cubicBezTo>
                  <a:cubicBezTo>
                    <a:pt x="6945" y="2823"/>
                    <a:pt x="5895" y="0"/>
                    <a:pt x="5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8047079" y="2950591"/>
              <a:ext cx="329989" cy="536076"/>
            </a:xfrm>
            <a:custGeom>
              <a:avLst/>
              <a:gdLst/>
              <a:ahLst/>
              <a:cxnLst/>
              <a:rect l="l" t="t" r="r" b="b"/>
              <a:pathLst>
                <a:path w="9492" h="15420" extrusionOk="0">
                  <a:moveTo>
                    <a:pt x="5046" y="1"/>
                  </a:moveTo>
                  <a:cubicBezTo>
                    <a:pt x="4023" y="1"/>
                    <a:pt x="3572" y="422"/>
                    <a:pt x="3572" y="422"/>
                  </a:cubicBezTo>
                  <a:cubicBezTo>
                    <a:pt x="3572" y="422"/>
                    <a:pt x="2061" y="1131"/>
                    <a:pt x="1379" y="3180"/>
                  </a:cubicBezTo>
                  <a:cubicBezTo>
                    <a:pt x="1" y="7288"/>
                    <a:pt x="171" y="13183"/>
                    <a:pt x="171" y="13183"/>
                  </a:cubicBezTo>
                  <a:cubicBezTo>
                    <a:pt x="171" y="13183"/>
                    <a:pt x="1629" y="14758"/>
                    <a:pt x="4123" y="15231"/>
                  </a:cubicBezTo>
                  <a:cubicBezTo>
                    <a:pt x="4618" y="15326"/>
                    <a:pt x="5346" y="15419"/>
                    <a:pt x="6045" y="15419"/>
                  </a:cubicBezTo>
                  <a:cubicBezTo>
                    <a:pt x="6884" y="15419"/>
                    <a:pt x="7681" y="15286"/>
                    <a:pt x="7982" y="14863"/>
                  </a:cubicBezTo>
                  <a:cubicBezTo>
                    <a:pt x="8113" y="14680"/>
                    <a:pt x="8113" y="14417"/>
                    <a:pt x="8087" y="13983"/>
                  </a:cubicBezTo>
                  <a:cubicBezTo>
                    <a:pt x="8008" y="12894"/>
                    <a:pt x="7732" y="10767"/>
                    <a:pt x="8980" y="6501"/>
                  </a:cubicBezTo>
                  <a:cubicBezTo>
                    <a:pt x="9098" y="6107"/>
                    <a:pt x="9176" y="5727"/>
                    <a:pt x="9229" y="5359"/>
                  </a:cubicBezTo>
                  <a:cubicBezTo>
                    <a:pt x="9491" y="3180"/>
                    <a:pt x="9465" y="1538"/>
                    <a:pt x="7575" y="659"/>
                  </a:cubicBezTo>
                  <a:cubicBezTo>
                    <a:pt x="6502" y="157"/>
                    <a:pt x="5668" y="1"/>
                    <a:pt x="5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8175327" y="2862114"/>
              <a:ext cx="83540" cy="111178"/>
            </a:xfrm>
            <a:custGeom>
              <a:avLst/>
              <a:gdLst/>
              <a:ahLst/>
              <a:cxnLst/>
              <a:rect l="l" t="t" r="r" b="b"/>
              <a:pathLst>
                <a:path w="2403" h="3198" extrusionOk="0">
                  <a:moveTo>
                    <a:pt x="2047" y="0"/>
                  </a:moveTo>
                  <a:lnTo>
                    <a:pt x="1090" y="630"/>
                  </a:lnTo>
                  <a:lnTo>
                    <a:pt x="79" y="1299"/>
                  </a:lnTo>
                  <a:cubicBezTo>
                    <a:pt x="79" y="1299"/>
                    <a:pt x="40" y="1693"/>
                    <a:pt x="27" y="2101"/>
                  </a:cubicBezTo>
                  <a:cubicBezTo>
                    <a:pt x="14" y="2521"/>
                    <a:pt x="0" y="2941"/>
                    <a:pt x="67" y="2980"/>
                  </a:cubicBezTo>
                  <a:cubicBezTo>
                    <a:pt x="379" y="3134"/>
                    <a:pt x="699" y="3198"/>
                    <a:pt x="1000" y="3198"/>
                  </a:cubicBezTo>
                  <a:cubicBezTo>
                    <a:pt x="1467" y="3198"/>
                    <a:pt x="1891" y="3044"/>
                    <a:pt x="2179" y="2836"/>
                  </a:cubicBezTo>
                  <a:cubicBezTo>
                    <a:pt x="2403" y="2679"/>
                    <a:pt x="1930" y="2180"/>
                    <a:pt x="2047"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8176231" y="2884016"/>
              <a:ext cx="64385" cy="51139"/>
            </a:xfrm>
            <a:custGeom>
              <a:avLst/>
              <a:gdLst/>
              <a:ahLst/>
              <a:cxnLst/>
              <a:rect l="l" t="t" r="r" b="b"/>
              <a:pathLst>
                <a:path w="1852" h="1471" extrusionOk="0">
                  <a:moveTo>
                    <a:pt x="1064" y="0"/>
                  </a:moveTo>
                  <a:lnTo>
                    <a:pt x="53" y="617"/>
                  </a:lnTo>
                  <a:cubicBezTo>
                    <a:pt x="53" y="617"/>
                    <a:pt x="14" y="1063"/>
                    <a:pt x="1" y="1471"/>
                  </a:cubicBezTo>
                  <a:cubicBezTo>
                    <a:pt x="1195" y="1247"/>
                    <a:pt x="1851" y="263"/>
                    <a:pt x="1851" y="263"/>
                  </a:cubicBezTo>
                  <a:lnTo>
                    <a:pt x="1064" y="0"/>
                  </a:lnTo>
                  <a:close/>
                </a:path>
              </a:pathLst>
            </a:custGeom>
            <a:solidFill>
              <a:srgbClr val="F99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8125126" y="2760670"/>
              <a:ext cx="167950" cy="147125"/>
            </a:xfrm>
            <a:custGeom>
              <a:avLst/>
              <a:gdLst/>
              <a:ahLst/>
              <a:cxnLst/>
              <a:rect l="l" t="t" r="r" b="b"/>
              <a:pathLst>
                <a:path w="4831" h="4232" extrusionOk="0">
                  <a:moveTo>
                    <a:pt x="2011" y="1"/>
                  </a:moveTo>
                  <a:cubicBezTo>
                    <a:pt x="1422" y="1"/>
                    <a:pt x="1136" y="298"/>
                    <a:pt x="933" y="594"/>
                  </a:cubicBezTo>
                  <a:cubicBezTo>
                    <a:pt x="630" y="1054"/>
                    <a:pt x="0" y="3680"/>
                    <a:pt x="618" y="3955"/>
                  </a:cubicBezTo>
                  <a:cubicBezTo>
                    <a:pt x="618" y="3955"/>
                    <a:pt x="1354" y="4232"/>
                    <a:pt x="2107" y="4232"/>
                  </a:cubicBezTo>
                  <a:cubicBezTo>
                    <a:pt x="2725" y="4232"/>
                    <a:pt x="3354" y="4045"/>
                    <a:pt x="3597" y="3365"/>
                  </a:cubicBezTo>
                  <a:cubicBezTo>
                    <a:pt x="4148" y="1854"/>
                    <a:pt x="4831" y="961"/>
                    <a:pt x="3295" y="319"/>
                  </a:cubicBezTo>
                  <a:cubicBezTo>
                    <a:pt x="2751" y="90"/>
                    <a:pt x="2335" y="1"/>
                    <a:pt x="2011"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8110038" y="2726253"/>
              <a:ext cx="200385" cy="153244"/>
            </a:xfrm>
            <a:custGeom>
              <a:avLst/>
              <a:gdLst/>
              <a:ahLst/>
              <a:cxnLst/>
              <a:rect l="l" t="t" r="r" b="b"/>
              <a:pathLst>
                <a:path w="5764" h="4408" extrusionOk="0">
                  <a:moveTo>
                    <a:pt x="1965" y="1"/>
                  </a:moveTo>
                  <a:cubicBezTo>
                    <a:pt x="0" y="1"/>
                    <a:pt x="457" y="1552"/>
                    <a:pt x="737" y="1794"/>
                  </a:cubicBezTo>
                  <a:cubicBezTo>
                    <a:pt x="815" y="1862"/>
                    <a:pt x="941" y="1884"/>
                    <a:pt x="1094" y="1884"/>
                  </a:cubicBezTo>
                  <a:cubicBezTo>
                    <a:pt x="1392" y="1884"/>
                    <a:pt x="1796" y="1800"/>
                    <a:pt x="2162" y="1800"/>
                  </a:cubicBezTo>
                  <a:cubicBezTo>
                    <a:pt x="2303" y="1800"/>
                    <a:pt x="2438" y="1812"/>
                    <a:pt x="2560" y="1846"/>
                  </a:cubicBezTo>
                  <a:cubicBezTo>
                    <a:pt x="3164" y="2018"/>
                    <a:pt x="3111" y="2937"/>
                    <a:pt x="3295" y="3094"/>
                  </a:cubicBezTo>
                  <a:cubicBezTo>
                    <a:pt x="3342" y="3137"/>
                    <a:pt x="3374" y="3154"/>
                    <a:pt x="3402" y="3154"/>
                  </a:cubicBezTo>
                  <a:cubicBezTo>
                    <a:pt x="3481" y="3154"/>
                    <a:pt x="3517" y="3008"/>
                    <a:pt x="3742" y="2949"/>
                  </a:cubicBezTo>
                  <a:cubicBezTo>
                    <a:pt x="3762" y="2945"/>
                    <a:pt x="3780" y="2943"/>
                    <a:pt x="3797" y="2943"/>
                  </a:cubicBezTo>
                  <a:cubicBezTo>
                    <a:pt x="4048" y="2943"/>
                    <a:pt x="3983" y="3375"/>
                    <a:pt x="3847" y="3646"/>
                  </a:cubicBezTo>
                  <a:cubicBezTo>
                    <a:pt x="3703" y="3934"/>
                    <a:pt x="4018" y="4407"/>
                    <a:pt x="4018" y="4407"/>
                  </a:cubicBezTo>
                  <a:lnTo>
                    <a:pt x="4491" y="4066"/>
                  </a:lnTo>
                  <a:cubicBezTo>
                    <a:pt x="4963" y="3724"/>
                    <a:pt x="5685" y="2004"/>
                    <a:pt x="5580" y="1584"/>
                  </a:cubicBezTo>
                  <a:cubicBezTo>
                    <a:pt x="5580" y="1558"/>
                    <a:pt x="5567" y="1519"/>
                    <a:pt x="5554" y="1479"/>
                  </a:cubicBezTo>
                  <a:cubicBezTo>
                    <a:pt x="5570" y="1463"/>
                    <a:pt x="5601" y="1452"/>
                    <a:pt x="5650" y="1452"/>
                  </a:cubicBezTo>
                  <a:cubicBezTo>
                    <a:pt x="5680" y="1452"/>
                    <a:pt x="5718" y="1456"/>
                    <a:pt x="5764" y="1466"/>
                  </a:cubicBezTo>
                  <a:cubicBezTo>
                    <a:pt x="5764" y="1466"/>
                    <a:pt x="5685" y="1387"/>
                    <a:pt x="5554" y="1361"/>
                  </a:cubicBezTo>
                  <a:cubicBezTo>
                    <a:pt x="5567" y="1190"/>
                    <a:pt x="5527" y="889"/>
                    <a:pt x="5265" y="757"/>
                  </a:cubicBezTo>
                  <a:lnTo>
                    <a:pt x="5265" y="757"/>
                  </a:lnTo>
                  <a:cubicBezTo>
                    <a:pt x="5265" y="757"/>
                    <a:pt x="5396" y="862"/>
                    <a:pt x="5383" y="1046"/>
                  </a:cubicBezTo>
                  <a:cubicBezTo>
                    <a:pt x="5121" y="652"/>
                    <a:pt x="4477" y="258"/>
                    <a:pt x="2508" y="35"/>
                  </a:cubicBezTo>
                  <a:cubicBezTo>
                    <a:pt x="2309" y="11"/>
                    <a:pt x="2128" y="1"/>
                    <a:pt x="1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8262935" y="3134185"/>
              <a:ext cx="104990" cy="302560"/>
            </a:xfrm>
            <a:custGeom>
              <a:avLst/>
              <a:gdLst/>
              <a:ahLst/>
              <a:cxnLst/>
              <a:rect l="l" t="t" r="r" b="b"/>
              <a:pathLst>
                <a:path w="3020" h="8703" extrusionOk="0">
                  <a:moveTo>
                    <a:pt x="2452" y="1"/>
                  </a:moveTo>
                  <a:cubicBezTo>
                    <a:pt x="1529" y="1"/>
                    <a:pt x="394" y="458"/>
                    <a:pt x="394" y="458"/>
                  </a:cubicBezTo>
                  <a:cubicBezTo>
                    <a:pt x="394" y="458"/>
                    <a:pt x="0" y="6090"/>
                    <a:pt x="1878" y="8702"/>
                  </a:cubicBezTo>
                  <a:cubicBezTo>
                    <a:pt x="1799" y="7613"/>
                    <a:pt x="1523" y="5486"/>
                    <a:pt x="2771" y="1220"/>
                  </a:cubicBezTo>
                  <a:cubicBezTo>
                    <a:pt x="2889" y="826"/>
                    <a:pt x="2967" y="446"/>
                    <a:pt x="3020" y="78"/>
                  </a:cubicBezTo>
                  <a:cubicBezTo>
                    <a:pt x="2851" y="23"/>
                    <a:pt x="2657" y="1"/>
                    <a:pt x="2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8164828" y="2983027"/>
              <a:ext cx="282535" cy="544594"/>
            </a:xfrm>
            <a:custGeom>
              <a:avLst/>
              <a:gdLst/>
              <a:ahLst/>
              <a:cxnLst/>
              <a:rect l="l" t="t" r="r" b="b"/>
              <a:pathLst>
                <a:path w="8127" h="15665" extrusionOk="0">
                  <a:moveTo>
                    <a:pt x="4700" y="1"/>
                  </a:moveTo>
                  <a:cubicBezTo>
                    <a:pt x="4700" y="1"/>
                    <a:pt x="1" y="4058"/>
                    <a:pt x="696" y="4281"/>
                  </a:cubicBezTo>
                  <a:cubicBezTo>
                    <a:pt x="2481" y="4859"/>
                    <a:pt x="5763" y="9322"/>
                    <a:pt x="5737" y="10018"/>
                  </a:cubicBezTo>
                  <a:cubicBezTo>
                    <a:pt x="5672" y="11725"/>
                    <a:pt x="5934" y="15308"/>
                    <a:pt x="5934" y="15308"/>
                  </a:cubicBezTo>
                  <a:cubicBezTo>
                    <a:pt x="5934" y="15308"/>
                    <a:pt x="6104" y="15558"/>
                    <a:pt x="6472" y="15637"/>
                  </a:cubicBezTo>
                  <a:cubicBezTo>
                    <a:pt x="6570" y="15657"/>
                    <a:pt x="6653" y="15664"/>
                    <a:pt x="6722" y="15664"/>
                  </a:cubicBezTo>
                  <a:cubicBezTo>
                    <a:pt x="6929" y="15664"/>
                    <a:pt x="7011" y="15597"/>
                    <a:pt x="7011" y="15597"/>
                  </a:cubicBezTo>
                  <a:cubicBezTo>
                    <a:pt x="7011" y="15597"/>
                    <a:pt x="8126" y="10202"/>
                    <a:pt x="8021" y="9283"/>
                  </a:cubicBezTo>
                  <a:cubicBezTo>
                    <a:pt x="7930" y="8365"/>
                    <a:pt x="7050" y="5436"/>
                    <a:pt x="6564" y="3441"/>
                  </a:cubicBezTo>
                  <a:cubicBezTo>
                    <a:pt x="5842" y="421"/>
                    <a:pt x="4700" y="1"/>
                    <a:pt x="4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7880485" y="2831590"/>
              <a:ext cx="74432" cy="160719"/>
            </a:xfrm>
            <a:custGeom>
              <a:avLst/>
              <a:gdLst/>
              <a:ahLst/>
              <a:cxnLst/>
              <a:rect l="l" t="t" r="r" b="b"/>
              <a:pathLst>
                <a:path w="2141" h="4623" extrusionOk="0">
                  <a:moveTo>
                    <a:pt x="1399" y="1"/>
                  </a:moveTo>
                  <a:cubicBezTo>
                    <a:pt x="1079" y="1"/>
                    <a:pt x="793" y="223"/>
                    <a:pt x="723" y="549"/>
                  </a:cubicBezTo>
                  <a:lnTo>
                    <a:pt x="79" y="3805"/>
                  </a:lnTo>
                  <a:cubicBezTo>
                    <a:pt x="0" y="4173"/>
                    <a:pt x="236" y="4541"/>
                    <a:pt x="604" y="4607"/>
                  </a:cubicBezTo>
                  <a:cubicBezTo>
                    <a:pt x="652" y="4617"/>
                    <a:pt x="700" y="4622"/>
                    <a:pt x="747" y="4622"/>
                  </a:cubicBezTo>
                  <a:cubicBezTo>
                    <a:pt x="1062" y="4622"/>
                    <a:pt x="1348" y="4402"/>
                    <a:pt x="1405" y="4082"/>
                  </a:cubicBezTo>
                  <a:lnTo>
                    <a:pt x="2062" y="812"/>
                  </a:lnTo>
                  <a:cubicBezTo>
                    <a:pt x="2141" y="444"/>
                    <a:pt x="1891" y="90"/>
                    <a:pt x="1523" y="12"/>
                  </a:cubicBezTo>
                  <a:cubicBezTo>
                    <a:pt x="1481" y="4"/>
                    <a:pt x="1440" y="1"/>
                    <a:pt x="1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886812" y="2881235"/>
              <a:ext cx="35252" cy="29655"/>
            </a:xfrm>
            <a:custGeom>
              <a:avLst/>
              <a:gdLst/>
              <a:ahLst/>
              <a:cxnLst/>
              <a:rect l="l" t="t" r="r" b="b"/>
              <a:pathLst>
                <a:path w="1014" h="853" extrusionOk="0">
                  <a:moveTo>
                    <a:pt x="420" y="0"/>
                  </a:moveTo>
                  <a:cubicBezTo>
                    <a:pt x="159" y="0"/>
                    <a:pt x="0" y="649"/>
                    <a:pt x="94" y="802"/>
                  </a:cubicBezTo>
                  <a:cubicBezTo>
                    <a:pt x="116" y="837"/>
                    <a:pt x="160" y="852"/>
                    <a:pt x="216" y="852"/>
                  </a:cubicBezTo>
                  <a:cubicBezTo>
                    <a:pt x="435" y="852"/>
                    <a:pt x="848" y="625"/>
                    <a:pt x="921" y="448"/>
                  </a:cubicBezTo>
                  <a:cubicBezTo>
                    <a:pt x="1013" y="224"/>
                    <a:pt x="514" y="28"/>
                    <a:pt x="514" y="28"/>
                  </a:cubicBezTo>
                  <a:cubicBezTo>
                    <a:pt x="482" y="9"/>
                    <a:pt x="450" y="0"/>
                    <a:pt x="420"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7938438" y="2905362"/>
              <a:ext cx="10082" cy="41197"/>
            </a:xfrm>
            <a:custGeom>
              <a:avLst/>
              <a:gdLst/>
              <a:ahLst/>
              <a:cxnLst/>
              <a:rect l="l" t="t" r="r" b="b"/>
              <a:pathLst>
                <a:path w="290" h="1185" extrusionOk="0">
                  <a:moveTo>
                    <a:pt x="214" y="1"/>
                  </a:moveTo>
                  <a:cubicBezTo>
                    <a:pt x="162" y="1"/>
                    <a:pt x="131" y="39"/>
                    <a:pt x="119" y="108"/>
                  </a:cubicBezTo>
                  <a:cubicBezTo>
                    <a:pt x="92" y="187"/>
                    <a:pt x="1" y="659"/>
                    <a:pt x="1" y="659"/>
                  </a:cubicBezTo>
                  <a:lnTo>
                    <a:pt x="40" y="1119"/>
                  </a:lnTo>
                  <a:lnTo>
                    <a:pt x="159" y="1185"/>
                  </a:lnTo>
                  <a:cubicBezTo>
                    <a:pt x="159" y="1185"/>
                    <a:pt x="250" y="673"/>
                    <a:pt x="250" y="437"/>
                  </a:cubicBezTo>
                  <a:cubicBezTo>
                    <a:pt x="264" y="200"/>
                    <a:pt x="290" y="3"/>
                    <a:pt x="237" y="3"/>
                  </a:cubicBezTo>
                  <a:cubicBezTo>
                    <a:pt x="229" y="1"/>
                    <a:pt x="221" y="1"/>
                    <a:pt x="21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7773652" y="2658982"/>
              <a:ext cx="275721" cy="209563"/>
            </a:xfrm>
            <a:custGeom>
              <a:avLst/>
              <a:gdLst/>
              <a:ahLst/>
              <a:cxnLst/>
              <a:rect l="l" t="t" r="r" b="b"/>
              <a:pathLst>
                <a:path w="7931" h="6028" extrusionOk="0">
                  <a:moveTo>
                    <a:pt x="1826" y="0"/>
                  </a:moveTo>
                  <a:lnTo>
                    <a:pt x="1" y="5423"/>
                  </a:lnTo>
                  <a:cubicBezTo>
                    <a:pt x="1" y="5423"/>
                    <a:pt x="146" y="5419"/>
                    <a:pt x="410" y="5419"/>
                  </a:cubicBezTo>
                  <a:cubicBezTo>
                    <a:pt x="1406" y="5419"/>
                    <a:pt x="4095" y="5477"/>
                    <a:pt x="7104" y="6027"/>
                  </a:cubicBezTo>
                  <a:lnTo>
                    <a:pt x="7498" y="5029"/>
                  </a:lnTo>
                  <a:lnTo>
                    <a:pt x="7931" y="3926"/>
                  </a:lnTo>
                  <a:cubicBezTo>
                    <a:pt x="7931" y="3926"/>
                    <a:pt x="4123" y="2285"/>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7758147" y="2655819"/>
              <a:ext cx="80829" cy="195379"/>
            </a:xfrm>
            <a:custGeom>
              <a:avLst/>
              <a:gdLst/>
              <a:ahLst/>
              <a:cxnLst/>
              <a:rect l="l" t="t" r="r" b="b"/>
              <a:pathLst>
                <a:path w="2325" h="5620" extrusionOk="0">
                  <a:moveTo>
                    <a:pt x="2152" y="0"/>
                  </a:moveTo>
                  <a:cubicBezTo>
                    <a:pt x="1981" y="0"/>
                    <a:pt x="1819" y="108"/>
                    <a:pt x="1760" y="275"/>
                  </a:cubicBezTo>
                  <a:lnTo>
                    <a:pt x="105" y="4975"/>
                  </a:lnTo>
                  <a:cubicBezTo>
                    <a:pt x="0" y="5238"/>
                    <a:pt x="158" y="5540"/>
                    <a:pt x="434" y="5619"/>
                  </a:cubicBezTo>
                  <a:lnTo>
                    <a:pt x="2325" y="39"/>
                  </a:lnTo>
                  <a:cubicBezTo>
                    <a:pt x="2269" y="12"/>
                    <a:pt x="2210" y="0"/>
                    <a:pt x="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7984084" y="2775827"/>
              <a:ext cx="90876" cy="92649"/>
            </a:xfrm>
            <a:custGeom>
              <a:avLst/>
              <a:gdLst/>
              <a:ahLst/>
              <a:cxnLst/>
              <a:rect l="l" t="t" r="r" b="b"/>
              <a:pathLst>
                <a:path w="2614" h="2665" extrusionOk="0">
                  <a:moveTo>
                    <a:pt x="696" y="0"/>
                  </a:moveTo>
                  <a:lnTo>
                    <a:pt x="276" y="1484"/>
                  </a:lnTo>
                  <a:lnTo>
                    <a:pt x="276" y="1497"/>
                  </a:lnTo>
                  <a:lnTo>
                    <a:pt x="1" y="2469"/>
                  </a:lnTo>
                  <a:lnTo>
                    <a:pt x="1025" y="2640"/>
                  </a:lnTo>
                  <a:cubicBezTo>
                    <a:pt x="1021" y="2644"/>
                    <a:pt x="1113" y="2664"/>
                    <a:pt x="1252" y="2664"/>
                  </a:cubicBezTo>
                  <a:cubicBezTo>
                    <a:pt x="1556" y="2664"/>
                    <a:pt x="2082" y="2565"/>
                    <a:pt x="2298" y="1970"/>
                  </a:cubicBezTo>
                  <a:cubicBezTo>
                    <a:pt x="2338" y="1917"/>
                    <a:pt x="2350" y="1852"/>
                    <a:pt x="2364" y="1786"/>
                  </a:cubicBezTo>
                  <a:cubicBezTo>
                    <a:pt x="2613" y="709"/>
                    <a:pt x="2023" y="513"/>
                    <a:pt x="2023" y="513"/>
                  </a:cubicBez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6102672" y="2923718"/>
              <a:ext cx="539066" cy="1262248"/>
            </a:xfrm>
            <a:custGeom>
              <a:avLst/>
              <a:gdLst/>
              <a:ahLst/>
              <a:cxnLst/>
              <a:rect l="l" t="t" r="r" b="b"/>
              <a:pathLst>
                <a:path w="15506" h="36308" extrusionOk="0">
                  <a:moveTo>
                    <a:pt x="15506" y="0"/>
                  </a:moveTo>
                  <a:lnTo>
                    <a:pt x="3152" y="329"/>
                  </a:lnTo>
                  <a:lnTo>
                    <a:pt x="290" y="34240"/>
                  </a:lnTo>
                  <a:cubicBezTo>
                    <a:pt x="290" y="34240"/>
                    <a:pt x="1" y="36302"/>
                    <a:pt x="1524" y="36302"/>
                  </a:cubicBezTo>
                  <a:cubicBezTo>
                    <a:pt x="2364" y="36306"/>
                    <a:pt x="4036" y="36307"/>
                    <a:pt x="5891" y="36307"/>
                  </a:cubicBezTo>
                  <a:cubicBezTo>
                    <a:pt x="9603" y="36307"/>
                    <a:pt x="14049" y="36302"/>
                    <a:pt x="14049" y="36302"/>
                  </a:cubicBezTo>
                  <a:cubicBezTo>
                    <a:pt x="14049" y="36302"/>
                    <a:pt x="12145" y="35881"/>
                    <a:pt x="12171" y="34910"/>
                  </a:cubicBezTo>
                  <a:cubicBezTo>
                    <a:pt x="12197" y="33781"/>
                    <a:pt x="15506" y="0"/>
                    <a:pt x="1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6162920" y="2902268"/>
              <a:ext cx="530410" cy="1263012"/>
            </a:xfrm>
            <a:custGeom>
              <a:avLst/>
              <a:gdLst/>
              <a:ahLst/>
              <a:cxnLst/>
              <a:rect l="l" t="t" r="r" b="b"/>
              <a:pathLst>
                <a:path w="15257" h="36330" extrusionOk="0">
                  <a:moveTo>
                    <a:pt x="15257" y="1"/>
                  </a:moveTo>
                  <a:lnTo>
                    <a:pt x="2902" y="328"/>
                  </a:lnTo>
                  <a:lnTo>
                    <a:pt x="867" y="24432"/>
                  </a:lnTo>
                  <a:lnTo>
                    <a:pt x="684" y="26585"/>
                  </a:lnTo>
                  <a:lnTo>
                    <a:pt x="474" y="29132"/>
                  </a:lnTo>
                  <a:lnTo>
                    <a:pt x="302" y="31116"/>
                  </a:lnTo>
                  <a:lnTo>
                    <a:pt x="119" y="33360"/>
                  </a:lnTo>
                  <a:lnTo>
                    <a:pt x="40" y="34253"/>
                  </a:lnTo>
                  <a:cubicBezTo>
                    <a:pt x="40" y="34253"/>
                    <a:pt x="1" y="34463"/>
                    <a:pt x="14" y="34752"/>
                  </a:cubicBezTo>
                  <a:cubicBezTo>
                    <a:pt x="14" y="35356"/>
                    <a:pt x="211" y="36288"/>
                    <a:pt x="1274" y="36301"/>
                  </a:cubicBezTo>
                  <a:cubicBezTo>
                    <a:pt x="2732" y="36325"/>
                    <a:pt x="6735" y="36329"/>
                    <a:pt x="9852" y="36329"/>
                  </a:cubicBezTo>
                  <a:cubicBezTo>
                    <a:pt x="11984" y="36329"/>
                    <a:pt x="13701" y="36327"/>
                    <a:pt x="13904" y="36327"/>
                  </a:cubicBezTo>
                  <a:cubicBezTo>
                    <a:pt x="13720" y="36327"/>
                    <a:pt x="12145" y="36275"/>
                    <a:pt x="11948" y="35186"/>
                  </a:cubicBezTo>
                  <a:cubicBezTo>
                    <a:pt x="11935" y="35107"/>
                    <a:pt x="11922" y="35014"/>
                    <a:pt x="11922" y="34923"/>
                  </a:cubicBezTo>
                  <a:cubicBezTo>
                    <a:pt x="11922" y="34752"/>
                    <a:pt x="12001" y="33859"/>
                    <a:pt x="12119" y="32467"/>
                  </a:cubicBezTo>
                  <a:cubicBezTo>
                    <a:pt x="12158" y="32126"/>
                    <a:pt x="12185" y="31732"/>
                    <a:pt x="12224" y="31312"/>
                  </a:cubicBezTo>
                  <a:cubicBezTo>
                    <a:pt x="12302" y="30524"/>
                    <a:pt x="12381" y="29631"/>
                    <a:pt x="12474" y="28660"/>
                  </a:cubicBezTo>
                  <a:cubicBezTo>
                    <a:pt x="12500" y="28345"/>
                    <a:pt x="12539" y="28030"/>
                    <a:pt x="12565" y="27702"/>
                  </a:cubicBezTo>
                  <a:cubicBezTo>
                    <a:pt x="12670" y="26678"/>
                    <a:pt x="12775" y="25575"/>
                    <a:pt x="12880" y="24432"/>
                  </a:cubicBezTo>
                  <a:cubicBezTo>
                    <a:pt x="13865" y="14139"/>
                    <a:pt x="15257" y="1"/>
                    <a:pt x="15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5168363" y="2292907"/>
              <a:ext cx="2478014" cy="1555525"/>
            </a:xfrm>
            <a:custGeom>
              <a:avLst/>
              <a:gdLst/>
              <a:ahLst/>
              <a:cxnLst/>
              <a:rect l="l" t="t" r="r" b="b"/>
              <a:pathLst>
                <a:path w="71279" h="44744" extrusionOk="0">
                  <a:moveTo>
                    <a:pt x="0" y="1"/>
                  </a:moveTo>
                  <a:lnTo>
                    <a:pt x="6959" y="27927"/>
                  </a:lnTo>
                  <a:lnTo>
                    <a:pt x="7904" y="31746"/>
                  </a:lnTo>
                  <a:lnTo>
                    <a:pt x="11147" y="44744"/>
                  </a:lnTo>
                  <a:lnTo>
                    <a:pt x="71278" y="44744"/>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5135058" y="2292907"/>
              <a:ext cx="420865" cy="1589317"/>
            </a:xfrm>
            <a:custGeom>
              <a:avLst/>
              <a:gdLst/>
              <a:ahLst/>
              <a:cxnLst/>
              <a:rect l="l" t="t" r="r" b="b"/>
              <a:pathLst>
                <a:path w="12106" h="45716" extrusionOk="0">
                  <a:moveTo>
                    <a:pt x="958" y="1"/>
                  </a:moveTo>
                  <a:lnTo>
                    <a:pt x="0" y="329"/>
                  </a:lnTo>
                  <a:lnTo>
                    <a:pt x="10819" y="45715"/>
                  </a:lnTo>
                  <a:lnTo>
                    <a:pt x="12105" y="44744"/>
                  </a:lnTo>
                  <a:lnTo>
                    <a:pt x="9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5511146" y="3848397"/>
              <a:ext cx="2135232" cy="33826"/>
            </a:xfrm>
            <a:custGeom>
              <a:avLst/>
              <a:gdLst/>
              <a:ahLst/>
              <a:cxnLst/>
              <a:rect l="l" t="t" r="r" b="b"/>
              <a:pathLst>
                <a:path w="61419" h="973" extrusionOk="0">
                  <a:moveTo>
                    <a:pt x="1287" y="1"/>
                  </a:moveTo>
                  <a:lnTo>
                    <a:pt x="1" y="972"/>
                  </a:lnTo>
                  <a:lnTo>
                    <a:pt x="59764" y="972"/>
                  </a:lnTo>
                  <a:lnTo>
                    <a:pt x="61418" y="1"/>
                  </a:lnTo>
                  <a:close/>
                </a:path>
              </a:pathLst>
            </a:custGeom>
            <a:solidFill>
              <a:srgbClr val="99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6240967" y="4165176"/>
              <a:ext cx="449651" cy="21033"/>
            </a:xfrm>
            <a:custGeom>
              <a:avLst/>
              <a:gdLst/>
              <a:ahLst/>
              <a:cxnLst/>
              <a:rect l="l" t="t" r="r" b="b"/>
              <a:pathLst>
                <a:path w="12934" h="605" extrusionOk="0">
                  <a:moveTo>
                    <a:pt x="1" y="0"/>
                  </a:moveTo>
                  <a:lnTo>
                    <a:pt x="1" y="604"/>
                  </a:lnTo>
                  <a:lnTo>
                    <a:pt x="12933" y="604"/>
                  </a:lnTo>
                  <a:lnTo>
                    <a:pt x="129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5168363" y="2292907"/>
              <a:ext cx="2398124" cy="1250184"/>
            </a:xfrm>
            <a:custGeom>
              <a:avLst/>
              <a:gdLst/>
              <a:ahLst/>
              <a:cxnLst/>
              <a:rect l="l" t="t" r="r" b="b"/>
              <a:pathLst>
                <a:path w="68981" h="35961" extrusionOk="0">
                  <a:moveTo>
                    <a:pt x="0" y="1"/>
                  </a:moveTo>
                  <a:lnTo>
                    <a:pt x="8954" y="35961"/>
                  </a:lnTo>
                  <a:lnTo>
                    <a:pt x="68980" y="35961"/>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253711" y="2360038"/>
              <a:ext cx="2215087" cy="1129202"/>
            </a:xfrm>
            <a:custGeom>
              <a:avLst/>
              <a:gdLst/>
              <a:ahLst/>
              <a:cxnLst/>
              <a:rect l="l" t="t" r="r" b="b"/>
              <a:pathLst>
                <a:path w="63716" h="32481" extrusionOk="0">
                  <a:moveTo>
                    <a:pt x="1" y="0"/>
                  </a:moveTo>
                  <a:lnTo>
                    <a:pt x="972" y="3847"/>
                  </a:lnTo>
                  <a:lnTo>
                    <a:pt x="1379" y="5488"/>
                  </a:lnTo>
                  <a:lnTo>
                    <a:pt x="1865" y="7405"/>
                  </a:lnTo>
                  <a:lnTo>
                    <a:pt x="2942" y="11711"/>
                  </a:lnTo>
                  <a:lnTo>
                    <a:pt x="3047" y="12131"/>
                  </a:lnTo>
                  <a:lnTo>
                    <a:pt x="5095" y="20258"/>
                  </a:lnTo>
                  <a:lnTo>
                    <a:pt x="5410" y="21506"/>
                  </a:lnTo>
                  <a:lnTo>
                    <a:pt x="6172" y="24564"/>
                  </a:lnTo>
                  <a:lnTo>
                    <a:pt x="8154" y="32481"/>
                  </a:lnTo>
                  <a:lnTo>
                    <a:pt x="63716" y="32481"/>
                  </a:lnTo>
                  <a:lnTo>
                    <a:pt x="63152" y="30393"/>
                  </a:lnTo>
                  <a:lnTo>
                    <a:pt x="60736" y="21650"/>
                  </a:lnTo>
                  <a:lnTo>
                    <a:pt x="60605" y="21151"/>
                  </a:lnTo>
                  <a:lnTo>
                    <a:pt x="60302" y="20074"/>
                  </a:lnTo>
                  <a:lnTo>
                    <a:pt x="56810" y="7405"/>
                  </a:lnTo>
                  <a:lnTo>
                    <a:pt x="56285" y="5488"/>
                  </a:lnTo>
                  <a:lnTo>
                    <a:pt x="55826" y="3847"/>
                  </a:lnTo>
                  <a:lnTo>
                    <a:pt x="54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253711" y="2360038"/>
              <a:ext cx="1940791" cy="133741"/>
            </a:xfrm>
            <a:custGeom>
              <a:avLst/>
              <a:gdLst/>
              <a:ahLst/>
              <a:cxnLst/>
              <a:rect l="l" t="t" r="r" b="b"/>
              <a:pathLst>
                <a:path w="55826" h="3847" extrusionOk="0">
                  <a:moveTo>
                    <a:pt x="1" y="0"/>
                  </a:moveTo>
                  <a:lnTo>
                    <a:pt x="972" y="3847"/>
                  </a:lnTo>
                  <a:lnTo>
                    <a:pt x="55826" y="3847"/>
                  </a:lnTo>
                  <a:lnTo>
                    <a:pt x="54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330402" y="2403842"/>
              <a:ext cx="37894" cy="33340"/>
            </a:xfrm>
            <a:custGeom>
              <a:avLst/>
              <a:gdLst/>
              <a:ahLst/>
              <a:cxnLst/>
              <a:rect l="l" t="t" r="r" b="b"/>
              <a:pathLst>
                <a:path w="1090" h="959" extrusionOk="0">
                  <a:moveTo>
                    <a:pt x="421" y="1"/>
                  </a:moveTo>
                  <a:cubicBezTo>
                    <a:pt x="158" y="1"/>
                    <a:pt x="1" y="211"/>
                    <a:pt x="66" y="473"/>
                  </a:cubicBezTo>
                  <a:cubicBezTo>
                    <a:pt x="132" y="748"/>
                    <a:pt x="407" y="958"/>
                    <a:pt x="670" y="958"/>
                  </a:cubicBezTo>
                  <a:cubicBezTo>
                    <a:pt x="932" y="958"/>
                    <a:pt x="1090" y="748"/>
                    <a:pt x="1025" y="473"/>
                  </a:cubicBezTo>
                  <a:cubicBezTo>
                    <a:pt x="958" y="211"/>
                    <a:pt x="696"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86096" y="2403842"/>
              <a:ext cx="37894" cy="33340"/>
            </a:xfrm>
            <a:custGeom>
              <a:avLst/>
              <a:gdLst/>
              <a:ahLst/>
              <a:cxnLst/>
              <a:rect l="l" t="t" r="r" b="b"/>
              <a:pathLst>
                <a:path w="1090" h="959" extrusionOk="0">
                  <a:moveTo>
                    <a:pt x="420" y="1"/>
                  </a:moveTo>
                  <a:cubicBezTo>
                    <a:pt x="158" y="1"/>
                    <a:pt x="0" y="211"/>
                    <a:pt x="65" y="473"/>
                  </a:cubicBezTo>
                  <a:cubicBezTo>
                    <a:pt x="132" y="748"/>
                    <a:pt x="394" y="958"/>
                    <a:pt x="657" y="958"/>
                  </a:cubicBezTo>
                  <a:cubicBezTo>
                    <a:pt x="932" y="958"/>
                    <a:pt x="1090" y="748"/>
                    <a:pt x="1024" y="473"/>
                  </a:cubicBezTo>
                  <a:cubicBezTo>
                    <a:pt x="958" y="211"/>
                    <a:pt x="683"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5445857" y="2403842"/>
              <a:ext cx="37929" cy="33340"/>
            </a:xfrm>
            <a:custGeom>
              <a:avLst/>
              <a:gdLst/>
              <a:ahLst/>
              <a:cxnLst/>
              <a:rect l="l" t="t" r="r" b="b"/>
              <a:pathLst>
                <a:path w="1091" h="959" extrusionOk="0">
                  <a:moveTo>
                    <a:pt x="421" y="1"/>
                  </a:moveTo>
                  <a:cubicBezTo>
                    <a:pt x="158" y="1"/>
                    <a:pt x="1" y="211"/>
                    <a:pt x="67" y="473"/>
                  </a:cubicBezTo>
                  <a:cubicBezTo>
                    <a:pt x="132" y="748"/>
                    <a:pt x="395" y="958"/>
                    <a:pt x="657" y="958"/>
                  </a:cubicBezTo>
                  <a:cubicBezTo>
                    <a:pt x="933" y="958"/>
                    <a:pt x="1091" y="748"/>
                    <a:pt x="1025" y="473"/>
                  </a:cubicBezTo>
                  <a:cubicBezTo>
                    <a:pt x="960" y="211"/>
                    <a:pt x="683"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6660442" y="831560"/>
              <a:ext cx="414920" cy="756591"/>
            </a:xfrm>
            <a:custGeom>
              <a:avLst/>
              <a:gdLst/>
              <a:ahLst/>
              <a:cxnLst/>
              <a:rect l="l" t="t" r="r" b="b"/>
              <a:pathLst>
                <a:path w="11935" h="21763" extrusionOk="0">
                  <a:moveTo>
                    <a:pt x="10225" y="1"/>
                  </a:moveTo>
                  <a:cubicBezTo>
                    <a:pt x="10127" y="1"/>
                    <a:pt x="10027" y="43"/>
                    <a:pt x="9952" y="141"/>
                  </a:cubicBezTo>
                  <a:lnTo>
                    <a:pt x="276" y="13099"/>
                  </a:lnTo>
                  <a:cubicBezTo>
                    <a:pt x="0" y="13463"/>
                    <a:pt x="274" y="13957"/>
                    <a:pt x="698" y="13957"/>
                  </a:cubicBezTo>
                  <a:cubicBezTo>
                    <a:pt x="719" y="13957"/>
                    <a:pt x="741" y="13956"/>
                    <a:pt x="762" y="13953"/>
                  </a:cubicBezTo>
                  <a:lnTo>
                    <a:pt x="5567" y="13362"/>
                  </a:lnTo>
                  <a:lnTo>
                    <a:pt x="2705" y="21213"/>
                  </a:lnTo>
                  <a:cubicBezTo>
                    <a:pt x="2602" y="21511"/>
                    <a:pt x="2849" y="21762"/>
                    <a:pt x="3110" y="21762"/>
                  </a:cubicBezTo>
                  <a:cubicBezTo>
                    <a:pt x="3217" y="21762"/>
                    <a:pt x="3326" y="21720"/>
                    <a:pt x="3414" y="21620"/>
                  </a:cubicBezTo>
                  <a:cubicBezTo>
                    <a:pt x="5659" y="18981"/>
                    <a:pt x="9125" y="13677"/>
                    <a:pt x="11449" y="10972"/>
                  </a:cubicBezTo>
                  <a:cubicBezTo>
                    <a:pt x="11934" y="10408"/>
                    <a:pt x="11528" y="9554"/>
                    <a:pt x="10793" y="9554"/>
                  </a:cubicBezTo>
                  <a:lnTo>
                    <a:pt x="6551" y="9554"/>
                  </a:lnTo>
                  <a:lnTo>
                    <a:pt x="10556" y="495"/>
                  </a:lnTo>
                  <a:cubicBezTo>
                    <a:pt x="10676" y="229"/>
                    <a:pt x="10454" y="1"/>
                    <a:pt x="10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5900062" y="1552412"/>
              <a:ext cx="234733" cy="597854"/>
            </a:xfrm>
            <a:custGeom>
              <a:avLst/>
              <a:gdLst/>
              <a:ahLst/>
              <a:cxnLst/>
              <a:rect l="l" t="t" r="r" b="b"/>
              <a:pathLst>
                <a:path w="6752" h="17197" extrusionOk="0">
                  <a:moveTo>
                    <a:pt x="1885" y="1"/>
                  </a:moveTo>
                  <a:cubicBezTo>
                    <a:pt x="1760" y="1"/>
                    <a:pt x="1634" y="79"/>
                    <a:pt x="1614" y="242"/>
                  </a:cubicBezTo>
                  <a:lnTo>
                    <a:pt x="38" y="12452"/>
                  </a:lnTo>
                  <a:cubicBezTo>
                    <a:pt x="0" y="12721"/>
                    <a:pt x="208" y="12919"/>
                    <a:pt x="435" y="12919"/>
                  </a:cubicBezTo>
                  <a:cubicBezTo>
                    <a:pt x="519" y="12919"/>
                    <a:pt x="605" y="12893"/>
                    <a:pt x="682" y="12833"/>
                  </a:cubicBezTo>
                  <a:lnTo>
                    <a:pt x="3650" y="10654"/>
                  </a:lnTo>
                  <a:lnTo>
                    <a:pt x="4686" y="16929"/>
                  </a:lnTo>
                  <a:cubicBezTo>
                    <a:pt x="4720" y="17108"/>
                    <a:pt x="4860" y="17196"/>
                    <a:pt x="4999" y="17196"/>
                  </a:cubicBezTo>
                  <a:cubicBezTo>
                    <a:pt x="5135" y="17196"/>
                    <a:pt x="5271" y="17111"/>
                    <a:pt x="5304" y="16942"/>
                  </a:cubicBezTo>
                  <a:cubicBezTo>
                    <a:pt x="5815" y="14356"/>
                    <a:pt x="6130" y="9537"/>
                    <a:pt x="6669" y="6859"/>
                  </a:cubicBezTo>
                  <a:cubicBezTo>
                    <a:pt x="6751" y="6427"/>
                    <a:pt x="6407" y="6076"/>
                    <a:pt x="6021" y="6076"/>
                  </a:cubicBezTo>
                  <a:cubicBezTo>
                    <a:pt x="5914" y="6076"/>
                    <a:pt x="5803" y="6103"/>
                    <a:pt x="5698" y="6163"/>
                  </a:cubicBezTo>
                  <a:lnTo>
                    <a:pt x="2888" y="7751"/>
                  </a:lnTo>
                  <a:lnTo>
                    <a:pt x="2153" y="242"/>
                  </a:lnTo>
                  <a:cubicBezTo>
                    <a:pt x="2140" y="83"/>
                    <a:pt x="2012" y="1"/>
                    <a:pt x="1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5657367" y="1730096"/>
              <a:ext cx="2092610" cy="1927719"/>
            </a:xfrm>
            <a:custGeom>
              <a:avLst/>
              <a:gdLst/>
              <a:ahLst/>
              <a:cxnLst/>
              <a:rect l="l" t="t" r="r" b="b"/>
              <a:pathLst>
                <a:path w="60193" h="55450" extrusionOk="0">
                  <a:moveTo>
                    <a:pt x="26308" y="1"/>
                  </a:moveTo>
                  <a:cubicBezTo>
                    <a:pt x="24515" y="1"/>
                    <a:pt x="22734" y="980"/>
                    <a:pt x="21895" y="2864"/>
                  </a:cubicBezTo>
                  <a:lnTo>
                    <a:pt x="1440" y="48644"/>
                  </a:lnTo>
                  <a:cubicBezTo>
                    <a:pt x="1" y="51876"/>
                    <a:pt x="2399" y="55449"/>
                    <a:pt x="5843" y="55449"/>
                  </a:cubicBezTo>
                  <a:cubicBezTo>
                    <a:pt x="5980" y="55449"/>
                    <a:pt x="6118" y="55444"/>
                    <a:pt x="6258" y="55432"/>
                  </a:cubicBezTo>
                  <a:lnTo>
                    <a:pt x="54534" y="51362"/>
                  </a:lnTo>
                  <a:cubicBezTo>
                    <a:pt x="58210" y="51047"/>
                    <a:pt x="60192" y="46924"/>
                    <a:pt x="58158" y="43866"/>
                  </a:cubicBezTo>
                  <a:lnTo>
                    <a:pt x="30324" y="2155"/>
                  </a:lnTo>
                  <a:cubicBezTo>
                    <a:pt x="29354" y="704"/>
                    <a:pt x="27827" y="1"/>
                    <a:pt x="26308" y="1"/>
                  </a:cubicBezTo>
                  <a:close/>
                </a:path>
              </a:pathLst>
            </a:custGeom>
            <a:solidFill>
              <a:srgbClr val="E3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5615232" y="1666268"/>
              <a:ext cx="2168988" cy="2055203"/>
            </a:xfrm>
            <a:custGeom>
              <a:avLst/>
              <a:gdLst/>
              <a:ahLst/>
              <a:cxnLst/>
              <a:rect l="l" t="t" r="r" b="b"/>
              <a:pathLst>
                <a:path w="62390" h="59117" extrusionOk="0">
                  <a:moveTo>
                    <a:pt x="27529" y="3665"/>
                  </a:moveTo>
                  <a:cubicBezTo>
                    <a:pt x="28531" y="3665"/>
                    <a:pt x="29444" y="4155"/>
                    <a:pt x="30013" y="5002"/>
                  </a:cubicBezTo>
                  <a:lnTo>
                    <a:pt x="57833" y="46713"/>
                  </a:lnTo>
                  <a:cubicBezTo>
                    <a:pt x="58437" y="47605"/>
                    <a:pt x="58516" y="48720"/>
                    <a:pt x="58043" y="49679"/>
                  </a:cubicBezTo>
                  <a:cubicBezTo>
                    <a:pt x="57584" y="50651"/>
                    <a:pt x="56665" y="51281"/>
                    <a:pt x="55601" y="51373"/>
                  </a:cubicBezTo>
                  <a:lnTo>
                    <a:pt x="7312" y="55443"/>
                  </a:lnTo>
                  <a:cubicBezTo>
                    <a:pt x="7234" y="55448"/>
                    <a:pt x="7156" y="55451"/>
                    <a:pt x="7078" y="55451"/>
                  </a:cubicBezTo>
                  <a:cubicBezTo>
                    <a:pt x="6102" y="55451"/>
                    <a:pt x="5193" y="54997"/>
                    <a:pt x="4622" y="54182"/>
                  </a:cubicBezTo>
                  <a:cubicBezTo>
                    <a:pt x="3991" y="53316"/>
                    <a:pt x="3886" y="52200"/>
                    <a:pt x="4319" y="51229"/>
                  </a:cubicBezTo>
                  <a:lnTo>
                    <a:pt x="24774" y="5448"/>
                  </a:lnTo>
                  <a:cubicBezTo>
                    <a:pt x="25234" y="4438"/>
                    <a:pt x="26166" y="3781"/>
                    <a:pt x="27269" y="3676"/>
                  </a:cubicBezTo>
                  <a:cubicBezTo>
                    <a:pt x="27356" y="3669"/>
                    <a:pt x="27442" y="3665"/>
                    <a:pt x="27529" y="3665"/>
                  </a:cubicBezTo>
                  <a:close/>
                  <a:moveTo>
                    <a:pt x="27546" y="1"/>
                  </a:moveTo>
                  <a:cubicBezTo>
                    <a:pt x="27350" y="1"/>
                    <a:pt x="27152" y="9"/>
                    <a:pt x="26954" y="26"/>
                  </a:cubicBezTo>
                  <a:cubicBezTo>
                    <a:pt x="24499" y="236"/>
                    <a:pt x="22437" y="1707"/>
                    <a:pt x="21427" y="3951"/>
                  </a:cubicBezTo>
                  <a:lnTo>
                    <a:pt x="984" y="49732"/>
                  </a:lnTo>
                  <a:cubicBezTo>
                    <a:pt x="0" y="51898"/>
                    <a:pt x="249" y="54366"/>
                    <a:pt x="1628" y="56309"/>
                  </a:cubicBezTo>
                  <a:cubicBezTo>
                    <a:pt x="2895" y="58095"/>
                    <a:pt x="4894" y="59116"/>
                    <a:pt x="7055" y="59116"/>
                  </a:cubicBezTo>
                  <a:cubicBezTo>
                    <a:pt x="7244" y="59116"/>
                    <a:pt x="7436" y="59108"/>
                    <a:pt x="7628" y="59092"/>
                  </a:cubicBezTo>
                  <a:lnTo>
                    <a:pt x="55904" y="55022"/>
                  </a:lnTo>
                  <a:cubicBezTo>
                    <a:pt x="58279" y="54826"/>
                    <a:pt x="60315" y="53421"/>
                    <a:pt x="61352" y="51281"/>
                  </a:cubicBezTo>
                  <a:cubicBezTo>
                    <a:pt x="62389" y="49128"/>
                    <a:pt x="62206" y="46661"/>
                    <a:pt x="60893" y="44678"/>
                  </a:cubicBezTo>
                  <a:lnTo>
                    <a:pt x="33059" y="2967"/>
                  </a:lnTo>
                  <a:cubicBezTo>
                    <a:pt x="31804" y="1085"/>
                    <a:pt x="29773" y="1"/>
                    <a:pt x="27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6437703" y="2139558"/>
              <a:ext cx="413564" cy="1269305"/>
            </a:xfrm>
            <a:custGeom>
              <a:avLst/>
              <a:gdLst/>
              <a:ahLst/>
              <a:cxnLst/>
              <a:rect l="l" t="t" r="r" b="b"/>
              <a:pathLst>
                <a:path w="11896" h="36511" extrusionOk="0">
                  <a:moveTo>
                    <a:pt x="8928" y="0"/>
                  </a:moveTo>
                  <a:lnTo>
                    <a:pt x="1" y="749"/>
                  </a:lnTo>
                  <a:lnTo>
                    <a:pt x="2980" y="24434"/>
                  </a:lnTo>
                  <a:lnTo>
                    <a:pt x="9939" y="23843"/>
                  </a:lnTo>
                  <a:lnTo>
                    <a:pt x="8928" y="0"/>
                  </a:lnTo>
                  <a:close/>
                  <a:moveTo>
                    <a:pt x="7359" y="27833"/>
                  </a:moveTo>
                  <a:cubicBezTo>
                    <a:pt x="7170" y="27833"/>
                    <a:pt x="6975" y="27842"/>
                    <a:pt x="6775" y="27860"/>
                  </a:cubicBezTo>
                  <a:cubicBezTo>
                    <a:pt x="6066" y="27913"/>
                    <a:pt x="5436" y="28084"/>
                    <a:pt x="4885" y="28347"/>
                  </a:cubicBezTo>
                  <a:cubicBezTo>
                    <a:pt x="4333" y="28609"/>
                    <a:pt x="3861" y="28951"/>
                    <a:pt x="3493" y="29371"/>
                  </a:cubicBezTo>
                  <a:cubicBezTo>
                    <a:pt x="3112" y="29791"/>
                    <a:pt x="2837" y="30276"/>
                    <a:pt x="2665" y="30827"/>
                  </a:cubicBezTo>
                  <a:cubicBezTo>
                    <a:pt x="2482" y="31379"/>
                    <a:pt x="2429" y="31957"/>
                    <a:pt x="2482" y="32574"/>
                  </a:cubicBezTo>
                  <a:cubicBezTo>
                    <a:pt x="2534" y="33204"/>
                    <a:pt x="2692" y="33767"/>
                    <a:pt x="2954" y="34266"/>
                  </a:cubicBezTo>
                  <a:cubicBezTo>
                    <a:pt x="3217" y="34765"/>
                    <a:pt x="3572" y="35185"/>
                    <a:pt x="4004" y="35540"/>
                  </a:cubicBezTo>
                  <a:cubicBezTo>
                    <a:pt x="4451" y="35894"/>
                    <a:pt x="4963" y="36157"/>
                    <a:pt x="5554" y="36328"/>
                  </a:cubicBezTo>
                  <a:cubicBezTo>
                    <a:pt x="5991" y="36445"/>
                    <a:pt x="6457" y="36511"/>
                    <a:pt x="6963" y="36511"/>
                  </a:cubicBezTo>
                  <a:cubicBezTo>
                    <a:pt x="7140" y="36511"/>
                    <a:pt x="7323" y="36502"/>
                    <a:pt x="7510" y="36486"/>
                  </a:cubicBezTo>
                  <a:cubicBezTo>
                    <a:pt x="8219" y="36419"/>
                    <a:pt x="8862" y="36262"/>
                    <a:pt x="9414" y="35999"/>
                  </a:cubicBezTo>
                  <a:cubicBezTo>
                    <a:pt x="9979" y="35724"/>
                    <a:pt x="10451" y="35383"/>
                    <a:pt x="10819" y="34963"/>
                  </a:cubicBezTo>
                  <a:cubicBezTo>
                    <a:pt x="11199" y="34542"/>
                    <a:pt x="11475" y="34070"/>
                    <a:pt x="11646" y="33531"/>
                  </a:cubicBezTo>
                  <a:cubicBezTo>
                    <a:pt x="11829" y="32994"/>
                    <a:pt x="11896" y="32417"/>
                    <a:pt x="11843" y="31786"/>
                  </a:cubicBezTo>
                  <a:cubicBezTo>
                    <a:pt x="11791" y="31169"/>
                    <a:pt x="11619" y="30605"/>
                    <a:pt x="11357" y="30092"/>
                  </a:cubicBezTo>
                  <a:cubicBezTo>
                    <a:pt x="11094" y="29581"/>
                    <a:pt x="10740" y="29147"/>
                    <a:pt x="10306" y="28806"/>
                  </a:cubicBezTo>
                  <a:cubicBezTo>
                    <a:pt x="9860" y="28452"/>
                    <a:pt x="9349" y="28189"/>
                    <a:pt x="8745" y="28018"/>
                  </a:cubicBezTo>
                  <a:cubicBezTo>
                    <a:pt x="8317" y="27895"/>
                    <a:pt x="7855" y="27833"/>
                    <a:pt x="7359" y="278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5481456" y="2982505"/>
              <a:ext cx="41614" cy="63133"/>
            </a:xfrm>
            <a:custGeom>
              <a:avLst/>
              <a:gdLst/>
              <a:ahLst/>
              <a:cxnLst/>
              <a:rect l="l" t="t" r="r" b="b"/>
              <a:pathLst>
                <a:path w="1197" h="1816" extrusionOk="0">
                  <a:moveTo>
                    <a:pt x="812" y="1"/>
                  </a:moveTo>
                  <a:cubicBezTo>
                    <a:pt x="696" y="1"/>
                    <a:pt x="345" y="400"/>
                    <a:pt x="251" y="555"/>
                  </a:cubicBezTo>
                  <a:cubicBezTo>
                    <a:pt x="158" y="712"/>
                    <a:pt x="1" y="1054"/>
                    <a:pt x="1" y="1054"/>
                  </a:cubicBezTo>
                  <a:lnTo>
                    <a:pt x="303" y="1815"/>
                  </a:lnTo>
                  <a:cubicBezTo>
                    <a:pt x="1051" y="1605"/>
                    <a:pt x="894" y="1250"/>
                    <a:pt x="1051" y="1054"/>
                  </a:cubicBezTo>
                  <a:cubicBezTo>
                    <a:pt x="1196" y="844"/>
                    <a:pt x="907" y="135"/>
                    <a:pt x="841" y="16"/>
                  </a:cubicBezTo>
                  <a:cubicBezTo>
                    <a:pt x="835" y="6"/>
                    <a:pt x="825" y="1"/>
                    <a:pt x="81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5190265" y="2944264"/>
              <a:ext cx="309061" cy="186723"/>
            </a:xfrm>
            <a:custGeom>
              <a:avLst/>
              <a:gdLst/>
              <a:ahLst/>
              <a:cxnLst/>
              <a:rect l="l" t="t" r="r" b="b"/>
              <a:pathLst>
                <a:path w="8890" h="5371" extrusionOk="0">
                  <a:moveTo>
                    <a:pt x="0" y="0"/>
                  </a:moveTo>
                  <a:lnTo>
                    <a:pt x="814" y="4057"/>
                  </a:lnTo>
                  <a:cubicBezTo>
                    <a:pt x="814" y="4057"/>
                    <a:pt x="2038" y="5370"/>
                    <a:pt x="4624" y="5370"/>
                  </a:cubicBezTo>
                  <a:cubicBezTo>
                    <a:pt x="4650" y="5370"/>
                    <a:pt x="4675" y="5370"/>
                    <a:pt x="4701" y="5370"/>
                  </a:cubicBezTo>
                  <a:cubicBezTo>
                    <a:pt x="6381" y="5357"/>
                    <a:pt x="8758" y="3125"/>
                    <a:pt x="8758" y="3125"/>
                  </a:cubicBezTo>
                  <a:cubicBezTo>
                    <a:pt x="8889" y="2560"/>
                    <a:pt x="8403" y="2101"/>
                    <a:pt x="8403" y="2101"/>
                  </a:cubicBezTo>
                  <a:cubicBezTo>
                    <a:pt x="8403" y="2101"/>
                    <a:pt x="6539" y="2691"/>
                    <a:pt x="5371" y="2928"/>
                  </a:cubicBezTo>
                  <a:cubicBezTo>
                    <a:pt x="5306" y="2940"/>
                    <a:pt x="5237" y="2946"/>
                    <a:pt x="5163" y="2946"/>
                  </a:cubicBezTo>
                  <a:cubicBezTo>
                    <a:pt x="3536" y="2946"/>
                    <a:pt x="1" y="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4950178" y="3354108"/>
              <a:ext cx="260668" cy="782804"/>
            </a:xfrm>
            <a:custGeom>
              <a:avLst/>
              <a:gdLst/>
              <a:ahLst/>
              <a:cxnLst/>
              <a:rect l="l" t="t" r="r" b="b"/>
              <a:pathLst>
                <a:path w="7498" h="22517" extrusionOk="0">
                  <a:moveTo>
                    <a:pt x="1208" y="0"/>
                  </a:moveTo>
                  <a:cubicBezTo>
                    <a:pt x="1208" y="1"/>
                    <a:pt x="1984" y="8573"/>
                    <a:pt x="986" y="11855"/>
                  </a:cubicBezTo>
                  <a:cubicBezTo>
                    <a:pt x="854" y="12315"/>
                    <a:pt x="736" y="12853"/>
                    <a:pt x="631" y="13431"/>
                  </a:cubicBezTo>
                  <a:cubicBezTo>
                    <a:pt x="1" y="17002"/>
                    <a:pt x="14" y="22294"/>
                    <a:pt x="14" y="22294"/>
                  </a:cubicBezTo>
                  <a:cubicBezTo>
                    <a:pt x="14" y="22294"/>
                    <a:pt x="683" y="22516"/>
                    <a:pt x="1208" y="22516"/>
                  </a:cubicBezTo>
                  <a:cubicBezTo>
                    <a:pt x="1800" y="22516"/>
                    <a:pt x="2325" y="22359"/>
                    <a:pt x="2325" y="22359"/>
                  </a:cubicBezTo>
                  <a:cubicBezTo>
                    <a:pt x="2325" y="22359"/>
                    <a:pt x="2456" y="21138"/>
                    <a:pt x="3152" y="18460"/>
                  </a:cubicBezTo>
                  <a:cubicBezTo>
                    <a:pt x="3507" y="17042"/>
                    <a:pt x="4032" y="15243"/>
                    <a:pt x="4767" y="12985"/>
                  </a:cubicBezTo>
                  <a:cubicBezTo>
                    <a:pt x="6815" y="6775"/>
                    <a:pt x="7432" y="3125"/>
                    <a:pt x="7484" y="2784"/>
                  </a:cubicBezTo>
                  <a:cubicBezTo>
                    <a:pt x="7498" y="2770"/>
                    <a:pt x="7498" y="2757"/>
                    <a:pt x="7498" y="2757"/>
                  </a:cubicBezTo>
                  <a:lnTo>
                    <a:pt x="7484" y="2757"/>
                  </a:lnTo>
                  <a:lnTo>
                    <a:pt x="1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5125915" y="4104824"/>
              <a:ext cx="154322" cy="84097"/>
            </a:xfrm>
            <a:custGeom>
              <a:avLst/>
              <a:gdLst/>
              <a:ahLst/>
              <a:cxnLst/>
              <a:rect l="l" t="t" r="r" b="b"/>
              <a:pathLst>
                <a:path w="4439" h="2419" extrusionOk="0">
                  <a:moveTo>
                    <a:pt x="1165" y="1"/>
                  </a:moveTo>
                  <a:cubicBezTo>
                    <a:pt x="648" y="1"/>
                    <a:pt x="1" y="581"/>
                    <a:pt x="1" y="581"/>
                  </a:cubicBezTo>
                  <a:cubicBezTo>
                    <a:pt x="1" y="581"/>
                    <a:pt x="106" y="2380"/>
                    <a:pt x="460" y="2406"/>
                  </a:cubicBezTo>
                  <a:cubicBezTo>
                    <a:pt x="512" y="2419"/>
                    <a:pt x="2233" y="2419"/>
                    <a:pt x="2233" y="2419"/>
                  </a:cubicBezTo>
                  <a:lnTo>
                    <a:pt x="4438" y="2406"/>
                  </a:lnTo>
                  <a:cubicBezTo>
                    <a:pt x="4438" y="2406"/>
                    <a:pt x="4425" y="1868"/>
                    <a:pt x="3782" y="1763"/>
                  </a:cubicBezTo>
                  <a:cubicBezTo>
                    <a:pt x="3138" y="1645"/>
                    <a:pt x="2061" y="1198"/>
                    <a:pt x="1668" y="345"/>
                  </a:cubicBezTo>
                  <a:cubicBezTo>
                    <a:pt x="1552" y="92"/>
                    <a:pt x="1369"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5017309" y="3360922"/>
              <a:ext cx="235046" cy="776407"/>
            </a:xfrm>
            <a:custGeom>
              <a:avLst/>
              <a:gdLst/>
              <a:ahLst/>
              <a:cxnLst/>
              <a:rect l="l" t="t" r="r" b="b"/>
              <a:pathLst>
                <a:path w="6761" h="22333" extrusionOk="0">
                  <a:moveTo>
                    <a:pt x="6682" y="1"/>
                  </a:moveTo>
                  <a:lnTo>
                    <a:pt x="0" y="224"/>
                  </a:lnTo>
                  <a:cubicBezTo>
                    <a:pt x="0" y="224"/>
                    <a:pt x="2284" y="8522"/>
                    <a:pt x="1891" y="11936"/>
                  </a:cubicBezTo>
                  <a:cubicBezTo>
                    <a:pt x="1497" y="15349"/>
                    <a:pt x="2875" y="22163"/>
                    <a:pt x="2875" y="22163"/>
                  </a:cubicBezTo>
                  <a:cubicBezTo>
                    <a:pt x="2875" y="22163"/>
                    <a:pt x="3403" y="22332"/>
                    <a:pt x="3982" y="22332"/>
                  </a:cubicBezTo>
                  <a:cubicBezTo>
                    <a:pt x="4067" y="22332"/>
                    <a:pt x="4154" y="22329"/>
                    <a:pt x="4240" y="22320"/>
                  </a:cubicBezTo>
                  <a:cubicBezTo>
                    <a:pt x="4516" y="22308"/>
                    <a:pt x="5173" y="22084"/>
                    <a:pt x="5173" y="22084"/>
                  </a:cubicBezTo>
                  <a:cubicBezTo>
                    <a:pt x="5173" y="22084"/>
                    <a:pt x="4844" y="19196"/>
                    <a:pt x="5803" y="12382"/>
                  </a:cubicBezTo>
                  <a:cubicBezTo>
                    <a:pt x="6761" y="5555"/>
                    <a:pt x="6682" y="1"/>
                    <a:pt x="6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5094870" y="2813721"/>
              <a:ext cx="90876" cy="123694"/>
            </a:xfrm>
            <a:custGeom>
              <a:avLst/>
              <a:gdLst/>
              <a:ahLst/>
              <a:cxnLst/>
              <a:rect l="l" t="t" r="r" b="b"/>
              <a:pathLst>
                <a:path w="2614" h="3558" extrusionOk="0">
                  <a:moveTo>
                    <a:pt x="290" y="1"/>
                  </a:moveTo>
                  <a:cubicBezTo>
                    <a:pt x="290" y="13"/>
                    <a:pt x="342" y="512"/>
                    <a:pt x="342" y="578"/>
                  </a:cubicBezTo>
                  <a:cubicBezTo>
                    <a:pt x="460" y="1877"/>
                    <a:pt x="1" y="2744"/>
                    <a:pt x="1" y="2744"/>
                  </a:cubicBezTo>
                  <a:lnTo>
                    <a:pt x="1221" y="3558"/>
                  </a:lnTo>
                  <a:lnTo>
                    <a:pt x="2338" y="3230"/>
                  </a:lnTo>
                  <a:cubicBezTo>
                    <a:pt x="2548" y="2941"/>
                    <a:pt x="2601" y="2376"/>
                    <a:pt x="2601" y="1891"/>
                  </a:cubicBezTo>
                  <a:cubicBezTo>
                    <a:pt x="2613" y="1418"/>
                    <a:pt x="2561" y="998"/>
                    <a:pt x="2561" y="998"/>
                  </a:cubicBezTo>
                  <a:lnTo>
                    <a:pt x="906" y="276"/>
                  </a:lnTo>
                  <a:lnTo>
                    <a:pt x="290"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4972080" y="2892951"/>
              <a:ext cx="279858" cy="555649"/>
            </a:xfrm>
            <a:custGeom>
              <a:avLst/>
              <a:gdLst/>
              <a:ahLst/>
              <a:cxnLst/>
              <a:rect l="l" t="t" r="r" b="b"/>
              <a:pathLst>
                <a:path w="8050" h="15983" extrusionOk="0">
                  <a:moveTo>
                    <a:pt x="3515" y="1"/>
                  </a:moveTo>
                  <a:cubicBezTo>
                    <a:pt x="3447" y="1"/>
                    <a:pt x="3391" y="6"/>
                    <a:pt x="3349" y="19"/>
                  </a:cubicBezTo>
                  <a:cubicBezTo>
                    <a:pt x="750" y="794"/>
                    <a:pt x="1" y="12989"/>
                    <a:pt x="356" y="14605"/>
                  </a:cubicBezTo>
                  <a:cubicBezTo>
                    <a:pt x="551" y="15504"/>
                    <a:pt x="2403" y="15983"/>
                    <a:pt x="4277" y="15983"/>
                  </a:cubicBezTo>
                  <a:cubicBezTo>
                    <a:pt x="5795" y="15983"/>
                    <a:pt x="7328" y="15669"/>
                    <a:pt x="8009" y="15011"/>
                  </a:cubicBezTo>
                  <a:cubicBezTo>
                    <a:pt x="8049" y="14972"/>
                    <a:pt x="8049" y="14381"/>
                    <a:pt x="8023" y="13475"/>
                  </a:cubicBezTo>
                  <a:cubicBezTo>
                    <a:pt x="7997" y="12504"/>
                    <a:pt x="7944" y="11192"/>
                    <a:pt x="7892" y="9827"/>
                  </a:cubicBezTo>
                  <a:cubicBezTo>
                    <a:pt x="7761" y="6912"/>
                    <a:pt x="7589" y="3787"/>
                    <a:pt x="7537" y="3498"/>
                  </a:cubicBezTo>
                  <a:cubicBezTo>
                    <a:pt x="7235" y="1988"/>
                    <a:pt x="6789" y="794"/>
                    <a:pt x="6789" y="794"/>
                  </a:cubicBezTo>
                  <a:cubicBezTo>
                    <a:pt x="6789" y="794"/>
                    <a:pt x="4321" y="1"/>
                    <a:pt x="3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5106133" y="2823247"/>
              <a:ext cx="79612" cy="56250"/>
            </a:xfrm>
            <a:custGeom>
              <a:avLst/>
              <a:gdLst/>
              <a:ahLst/>
              <a:cxnLst/>
              <a:rect l="l" t="t" r="r" b="b"/>
              <a:pathLst>
                <a:path w="2290" h="1618" extrusionOk="0">
                  <a:moveTo>
                    <a:pt x="518" y="1"/>
                  </a:moveTo>
                  <a:cubicBezTo>
                    <a:pt x="189" y="1"/>
                    <a:pt x="1" y="95"/>
                    <a:pt x="136" y="330"/>
                  </a:cubicBezTo>
                  <a:cubicBezTo>
                    <a:pt x="477" y="894"/>
                    <a:pt x="1659" y="1393"/>
                    <a:pt x="2277" y="1617"/>
                  </a:cubicBezTo>
                  <a:cubicBezTo>
                    <a:pt x="2289" y="1144"/>
                    <a:pt x="2237" y="724"/>
                    <a:pt x="2237" y="724"/>
                  </a:cubicBezTo>
                  <a:lnTo>
                    <a:pt x="582" y="2"/>
                  </a:lnTo>
                  <a:cubicBezTo>
                    <a:pt x="560" y="1"/>
                    <a:pt x="539" y="1"/>
                    <a:pt x="518" y="1"/>
                  </a:cubicBezTo>
                  <a:close/>
                </a:path>
              </a:pathLst>
            </a:custGeom>
            <a:solidFill>
              <a:srgbClr val="FFA0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5055168" y="2692600"/>
              <a:ext cx="173929" cy="159780"/>
            </a:xfrm>
            <a:custGeom>
              <a:avLst/>
              <a:gdLst/>
              <a:ahLst/>
              <a:cxnLst/>
              <a:rect l="l" t="t" r="r" b="b"/>
              <a:pathLst>
                <a:path w="5003" h="4596" extrusionOk="0">
                  <a:moveTo>
                    <a:pt x="2954" y="0"/>
                  </a:moveTo>
                  <a:cubicBezTo>
                    <a:pt x="2625" y="0"/>
                    <a:pt x="2210" y="77"/>
                    <a:pt x="1681" y="267"/>
                  </a:cubicBezTo>
                  <a:cubicBezTo>
                    <a:pt x="0" y="871"/>
                    <a:pt x="670" y="1883"/>
                    <a:pt x="1169" y="3550"/>
                  </a:cubicBezTo>
                  <a:cubicBezTo>
                    <a:pt x="1413" y="4387"/>
                    <a:pt x="2206" y="4595"/>
                    <a:pt x="2935" y="4595"/>
                  </a:cubicBezTo>
                  <a:cubicBezTo>
                    <a:pt x="3659" y="4595"/>
                    <a:pt x="4320" y="4390"/>
                    <a:pt x="4320" y="4390"/>
                  </a:cubicBezTo>
                  <a:cubicBezTo>
                    <a:pt x="5003" y="4127"/>
                    <a:pt x="4478" y="1239"/>
                    <a:pt x="4189" y="714"/>
                  </a:cubicBezTo>
                  <a:cubicBezTo>
                    <a:pt x="3982" y="363"/>
                    <a:pt x="3670" y="0"/>
                    <a:pt x="295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5025931" y="2660894"/>
              <a:ext cx="194823" cy="182064"/>
            </a:xfrm>
            <a:custGeom>
              <a:avLst/>
              <a:gdLst/>
              <a:ahLst/>
              <a:cxnLst/>
              <a:rect l="l" t="t" r="r" b="b"/>
              <a:pathLst>
                <a:path w="5604" h="5237" extrusionOk="0">
                  <a:moveTo>
                    <a:pt x="3685" y="0"/>
                  </a:moveTo>
                  <a:cubicBezTo>
                    <a:pt x="2463" y="0"/>
                    <a:pt x="856" y="532"/>
                    <a:pt x="342" y="1442"/>
                  </a:cubicBezTo>
                  <a:cubicBezTo>
                    <a:pt x="1" y="2046"/>
                    <a:pt x="1354" y="5223"/>
                    <a:pt x="2588" y="5237"/>
                  </a:cubicBezTo>
                  <a:cubicBezTo>
                    <a:pt x="3178" y="5237"/>
                    <a:pt x="3625" y="4239"/>
                    <a:pt x="3559" y="3648"/>
                  </a:cubicBezTo>
                  <a:cubicBezTo>
                    <a:pt x="3531" y="3322"/>
                    <a:pt x="3649" y="3232"/>
                    <a:pt x="3830" y="3232"/>
                  </a:cubicBezTo>
                  <a:cubicBezTo>
                    <a:pt x="3977" y="3232"/>
                    <a:pt x="4164" y="3292"/>
                    <a:pt x="4347" y="3333"/>
                  </a:cubicBezTo>
                  <a:cubicBezTo>
                    <a:pt x="4355" y="3334"/>
                    <a:pt x="4363" y="3335"/>
                    <a:pt x="4371" y="3335"/>
                  </a:cubicBezTo>
                  <a:cubicBezTo>
                    <a:pt x="4760" y="3335"/>
                    <a:pt x="4925" y="1468"/>
                    <a:pt x="4925" y="1468"/>
                  </a:cubicBezTo>
                  <a:cubicBezTo>
                    <a:pt x="5604" y="450"/>
                    <a:pt x="480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5088508" y="2866529"/>
              <a:ext cx="119592" cy="54025"/>
            </a:xfrm>
            <a:custGeom>
              <a:avLst/>
              <a:gdLst/>
              <a:ahLst/>
              <a:cxnLst/>
              <a:rect l="l" t="t" r="r" b="b"/>
              <a:pathLst>
                <a:path w="3440" h="1554" extrusionOk="0">
                  <a:moveTo>
                    <a:pt x="544" y="1"/>
                  </a:moveTo>
                  <a:cubicBezTo>
                    <a:pt x="531" y="1"/>
                    <a:pt x="520" y="2"/>
                    <a:pt x="512" y="5"/>
                  </a:cubicBezTo>
                  <a:cubicBezTo>
                    <a:pt x="289" y="83"/>
                    <a:pt x="0" y="779"/>
                    <a:pt x="0" y="779"/>
                  </a:cubicBezTo>
                  <a:lnTo>
                    <a:pt x="3440" y="1554"/>
                  </a:lnTo>
                  <a:cubicBezTo>
                    <a:pt x="3440" y="1554"/>
                    <a:pt x="3164" y="1002"/>
                    <a:pt x="2731" y="819"/>
                  </a:cubicBezTo>
                  <a:cubicBezTo>
                    <a:pt x="2693" y="805"/>
                    <a:pt x="888" y="1"/>
                    <a:pt x="544" y="1"/>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5187518" y="3187306"/>
              <a:ext cx="428166" cy="401188"/>
            </a:xfrm>
            <a:custGeom>
              <a:avLst/>
              <a:gdLst/>
              <a:ahLst/>
              <a:cxnLst/>
              <a:rect l="l" t="t" r="r" b="b"/>
              <a:pathLst>
                <a:path w="12316" h="11540" extrusionOk="0">
                  <a:moveTo>
                    <a:pt x="11668" y="1"/>
                  </a:moveTo>
                  <a:cubicBezTo>
                    <a:pt x="11539" y="1"/>
                    <a:pt x="11374" y="73"/>
                    <a:pt x="11227" y="204"/>
                  </a:cubicBezTo>
                  <a:lnTo>
                    <a:pt x="303" y="10496"/>
                  </a:lnTo>
                  <a:cubicBezTo>
                    <a:pt x="79" y="10693"/>
                    <a:pt x="1" y="10969"/>
                    <a:pt x="119" y="11087"/>
                  </a:cubicBezTo>
                  <a:lnTo>
                    <a:pt x="487" y="11481"/>
                  </a:lnTo>
                  <a:cubicBezTo>
                    <a:pt x="527" y="11521"/>
                    <a:pt x="583" y="11540"/>
                    <a:pt x="649" y="11540"/>
                  </a:cubicBezTo>
                  <a:cubicBezTo>
                    <a:pt x="778" y="11540"/>
                    <a:pt x="943" y="11467"/>
                    <a:pt x="1091" y="11337"/>
                  </a:cubicBezTo>
                  <a:lnTo>
                    <a:pt x="12027" y="1044"/>
                  </a:lnTo>
                  <a:cubicBezTo>
                    <a:pt x="12237" y="847"/>
                    <a:pt x="12316" y="572"/>
                    <a:pt x="12198" y="453"/>
                  </a:cubicBezTo>
                  <a:lnTo>
                    <a:pt x="11830" y="59"/>
                  </a:lnTo>
                  <a:cubicBezTo>
                    <a:pt x="11790" y="20"/>
                    <a:pt x="11734" y="1"/>
                    <a:pt x="11668"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5487853" y="2703621"/>
              <a:ext cx="643604" cy="595837"/>
            </a:xfrm>
            <a:custGeom>
              <a:avLst/>
              <a:gdLst/>
              <a:ahLst/>
              <a:cxnLst/>
              <a:rect l="l" t="t" r="r" b="b"/>
              <a:pathLst>
                <a:path w="18513" h="17139" extrusionOk="0">
                  <a:moveTo>
                    <a:pt x="9080" y="677"/>
                  </a:moveTo>
                  <a:cubicBezTo>
                    <a:pt x="9530" y="677"/>
                    <a:pt x="9980" y="715"/>
                    <a:pt x="10425" y="791"/>
                  </a:cubicBezTo>
                  <a:cubicBezTo>
                    <a:pt x="11895" y="1053"/>
                    <a:pt x="13301" y="1723"/>
                    <a:pt x="14469" y="2826"/>
                  </a:cubicBezTo>
                  <a:cubicBezTo>
                    <a:pt x="17646" y="5806"/>
                    <a:pt x="17804" y="10809"/>
                    <a:pt x="14810" y="13972"/>
                  </a:cubicBezTo>
                  <a:cubicBezTo>
                    <a:pt x="13721" y="15141"/>
                    <a:pt x="12342" y="15903"/>
                    <a:pt x="10898" y="16244"/>
                  </a:cubicBezTo>
                  <a:cubicBezTo>
                    <a:pt x="10297" y="16386"/>
                    <a:pt x="9681" y="16458"/>
                    <a:pt x="9066" y="16458"/>
                  </a:cubicBezTo>
                  <a:cubicBezTo>
                    <a:pt x="7125" y="16458"/>
                    <a:pt x="5179" y="15749"/>
                    <a:pt x="3664" y="14314"/>
                  </a:cubicBezTo>
                  <a:cubicBezTo>
                    <a:pt x="487" y="11334"/>
                    <a:pt x="329" y="6331"/>
                    <a:pt x="3323" y="3168"/>
                  </a:cubicBezTo>
                  <a:cubicBezTo>
                    <a:pt x="4870" y="1511"/>
                    <a:pt x="6970" y="677"/>
                    <a:pt x="9080" y="677"/>
                  </a:cubicBezTo>
                  <a:close/>
                  <a:moveTo>
                    <a:pt x="9069" y="1"/>
                  </a:moveTo>
                  <a:cubicBezTo>
                    <a:pt x="6787" y="1"/>
                    <a:pt x="4510" y="906"/>
                    <a:pt x="2824" y="2695"/>
                  </a:cubicBezTo>
                  <a:cubicBezTo>
                    <a:pt x="644" y="5018"/>
                    <a:pt x="1" y="8235"/>
                    <a:pt x="867" y="11071"/>
                  </a:cubicBezTo>
                  <a:cubicBezTo>
                    <a:pt x="1287" y="12449"/>
                    <a:pt x="2062" y="13750"/>
                    <a:pt x="3191" y="14813"/>
                  </a:cubicBezTo>
                  <a:cubicBezTo>
                    <a:pt x="4848" y="16368"/>
                    <a:pt x="6958" y="17138"/>
                    <a:pt x="9064" y="17138"/>
                  </a:cubicBezTo>
                  <a:cubicBezTo>
                    <a:pt x="11346" y="17138"/>
                    <a:pt x="13623" y="16234"/>
                    <a:pt x="15309" y="14445"/>
                  </a:cubicBezTo>
                  <a:cubicBezTo>
                    <a:pt x="18513" y="11045"/>
                    <a:pt x="18395" y="5715"/>
                    <a:pt x="15073" y="2459"/>
                  </a:cubicBezTo>
                  <a:lnTo>
                    <a:pt x="14941" y="2327"/>
                  </a:lnTo>
                  <a:cubicBezTo>
                    <a:pt x="13285" y="771"/>
                    <a:pt x="11174"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5499291" y="2726983"/>
              <a:ext cx="433624" cy="532704"/>
            </a:xfrm>
            <a:custGeom>
              <a:avLst/>
              <a:gdLst/>
              <a:ahLst/>
              <a:cxnLst/>
              <a:rect l="l" t="t" r="r" b="b"/>
              <a:pathLst>
                <a:path w="12473" h="15323" extrusionOk="0">
                  <a:moveTo>
                    <a:pt x="8744" y="1"/>
                  </a:moveTo>
                  <a:cubicBezTo>
                    <a:pt x="6840" y="1"/>
                    <a:pt x="4937" y="684"/>
                    <a:pt x="3453" y="2035"/>
                  </a:cubicBezTo>
                  <a:cubicBezTo>
                    <a:pt x="3295" y="2180"/>
                    <a:pt x="3138" y="2338"/>
                    <a:pt x="2994" y="2496"/>
                  </a:cubicBezTo>
                  <a:cubicBezTo>
                    <a:pt x="0" y="5659"/>
                    <a:pt x="158" y="10662"/>
                    <a:pt x="3335" y="13642"/>
                  </a:cubicBezTo>
                  <a:cubicBezTo>
                    <a:pt x="3715" y="14023"/>
                    <a:pt x="4135" y="14338"/>
                    <a:pt x="4582" y="14613"/>
                  </a:cubicBezTo>
                  <a:cubicBezTo>
                    <a:pt x="5054" y="14902"/>
                    <a:pt x="5541" y="15138"/>
                    <a:pt x="6052" y="15322"/>
                  </a:cubicBezTo>
                  <a:lnTo>
                    <a:pt x="12473" y="946"/>
                  </a:lnTo>
                  <a:cubicBezTo>
                    <a:pt x="11724" y="539"/>
                    <a:pt x="10910" y="264"/>
                    <a:pt x="10096" y="119"/>
                  </a:cubicBezTo>
                  <a:cubicBezTo>
                    <a:pt x="9637" y="40"/>
                    <a:pt x="9191" y="1"/>
                    <a:pt x="8744" y="1"/>
                  </a:cubicBezTo>
                  <a:close/>
                </a:path>
              </a:pathLst>
            </a:custGeom>
            <a:solidFill>
              <a:srgbClr val="8CB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5843430" y="2850676"/>
              <a:ext cx="242382" cy="422256"/>
            </a:xfrm>
            <a:custGeom>
              <a:avLst/>
              <a:gdLst/>
              <a:ahLst/>
              <a:cxnLst/>
              <a:rect l="l" t="t" r="r" b="b"/>
              <a:pathLst>
                <a:path w="6972" h="12146" extrusionOk="0">
                  <a:moveTo>
                    <a:pt x="5422" y="0"/>
                  </a:moveTo>
                  <a:lnTo>
                    <a:pt x="1" y="12145"/>
                  </a:lnTo>
                  <a:cubicBezTo>
                    <a:pt x="223" y="12119"/>
                    <a:pt x="447" y="12067"/>
                    <a:pt x="670" y="12014"/>
                  </a:cubicBezTo>
                  <a:cubicBezTo>
                    <a:pt x="2114" y="11673"/>
                    <a:pt x="3493" y="10911"/>
                    <a:pt x="4582" y="9742"/>
                  </a:cubicBezTo>
                  <a:cubicBezTo>
                    <a:pt x="6289" y="7944"/>
                    <a:pt x="6972" y="5555"/>
                    <a:pt x="6657" y="3270"/>
                  </a:cubicBezTo>
                  <a:cubicBezTo>
                    <a:pt x="6513" y="2194"/>
                    <a:pt x="6145" y="1143"/>
                    <a:pt x="5554" y="184"/>
                  </a:cubicBezTo>
                  <a:cubicBezTo>
                    <a:pt x="5515" y="119"/>
                    <a:pt x="5475" y="53"/>
                    <a:pt x="5422" y="0"/>
                  </a:cubicBezTo>
                  <a:close/>
                </a:path>
              </a:pathLst>
            </a:custGeom>
            <a:solidFill>
              <a:srgbClr val="C7D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5709689" y="2759870"/>
              <a:ext cx="322272" cy="516225"/>
            </a:xfrm>
            <a:custGeom>
              <a:avLst/>
              <a:gdLst/>
              <a:ahLst/>
              <a:cxnLst/>
              <a:rect l="l" t="t" r="r" b="b"/>
              <a:pathLst>
                <a:path w="9270" h="14849" extrusionOk="0">
                  <a:moveTo>
                    <a:pt x="6421" y="0"/>
                  </a:moveTo>
                  <a:lnTo>
                    <a:pt x="0" y="14376"/>
                  </a:lnTo>
                  <a:cubicBezTo>
                    <a:pt x="592" y="14586"/>
                    <a:pt x="1196" y="14731"/>
                    <a:pt x="1812" y="14796"/>
                  </a:cubicBezTo>
                  <a:lnTo>
                    <a:pt x="1826" y="14796"/>
                  </a:lnTo>
                  <a:cubicBezTo>
                    <a:pt x="2101" y="14836"/>
                    <a:pt x="2390" y="14849"/>
                    <a:pt x="2679" y="14849"/>
                  </a:cubicBezTo>
                  <a:cubicBezTo>
                    <a:pt x="3072" y="14849"/>
                    <a:pt x="3466" y="14823"/>
                    <a:pt x="3848" y="14757"/>
                  </a:cubicBezTo>
                  <a:lnTo>
                    <a:pt x="9269" y="2612"/>
                  </a:lnTo>
                  <a:cubicBezTo>
                    <a:pt x="8942" y="2101"/>
                    <a:pt x="8548" y="1628"/>
                    <a:pt x="8088" y="1208"/>
                  </a:cubicBezTo>
                  <a:cubicBezTo>
                    <a:pt x="7865" y="998"/>
                    <a:pt x="7641" y="801"/>
                    <a:pt x="7392" y="617"/>
                  </a:cubicBezTo>
                  <a:cubicBezTo>
                    <a:pt x="7090" y="381"/>
                    <a:pt x="6762" y="184"/>
                    <a:pt x="6421" y="0"/>
                  </a:cubicBezTo>
                  <a:close/>
                </a:path>
              </a:pathLst>
            </a:custGeom>
            <a:solidFill>
              <a:srgbClr val="D5B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802789" y="2801866"/>
              <a:ext cx="233725" cy="474229"/>
            </a:xfrm>
            <a:custGeom>
              <a:avLst/>
              <a:gdLst/>
              <a:ahLst/>
              <a:cxnLst/>
              <a:rect l="l" t="t" r="r" b="b"/>
              <a:pathLst>
                <a:path w="6723" h="13641" extrusionOk="0">
                  <a:moveTo>
                    <a:pt x="5410" y="0"/>
                  </a:moveTo>
                  <a:cubicBezTo>
                    <a:pt x="5656" y="227"/>
                    <a:pt x="5881" y="466"/>
                    <a:pt x="6088" y="714"/>
                  </a:cubicBezTo>
                  <a:lnTo>
                    <a:pt x="6088" y="714"/>
                  </a:lnTo>
                  <a:cubicBezTo>
                    <a:pt x="5881" y="463"/>
                    <a:pt x="5655" y="224"/>
                    <a:pt x="5410" y="0"/>
                  </a:cubicBezTo>
                  <a:close/>
                  <a:moveTo>
                    <a:pt x="6088" y="714"/>
                  </a:moveTo>
                  <a:cubicBezTo>
                    <a:pt x="6271" y="935"/>
                    <a:pt x="6438" y="1165"/>
                    <a:pt x="6591" y="1404"/>
                  </a:cubicBezTo>
                  <a:cubicBezTo>
                    <a:pt x="6612" y="1425"/>
                    <a:pt x="6631" y="1448"/>
                    <a:pt x="6649" y="1472"/>
                  </a:cubicBezTo>
                  <a:lnTo>
                    <a:pt x="6649" y="1472"/>
                  </a:lnTo>
                  <a:cubicBezTo>
                    <a:pt x="6480" y="1213"/>
                    <a:pt x="6293" y="959"/>
                    <a:pt x="6088" y="714"/>
                  </a:cubicBezTo>
                  <a:close/>
                  <a:moveTo>
                    <a:pt x="6649" y="1472"/>
                  </a:moveTo>
                  <a:cubicBezTo>
                    <a:pt x="6674" y="1511"/>
                    <a:pt x="6698" y="1550"/>
                    <a:pt x="6723" y="1588"/>
                  </a:cubicBezTo>
                  <a:cubicBezTo>
                    <a:pt x="6699" y="1549"/>
                    <a:pt x="6675" y="1509"/>
                    <a:pt x="6649" y="1472"/>
                  </a:cubicBezTo>
                  <a:close/>
                  <a:moveTo>
                    <a:pt x="5713" y="11186"/>
                  </a:moveTo>
                  <a:cubicBezTo>
                    <a:pt x="4630" y="12333"/>
                    <a:pt x="3266" y="13081"/>
                    <a:pt x="1826" y="13418"/>
                  </a:cubicBezTo>
                  <a:cubicBezTo>
                    <a:pt x="1235" y="13562"/>
                    <a:pt x="618" y="13641"/>
                    <a:pt x="1" y="13641"/>
                  </a:cubicBezTo>
                  <a:cubicBezTo>
                    <a:pt x="394" y="13641"/>
                    <a:pt x="788" y="13615"/>
                    <a:pt x="1170" y="13549"/>
                  </a:cubicBezTo>
                  <a:cubicBezTo>
                    <a:pt x="1392" y="13523"/>
                    <a:pt x="1616" y="13471"/>
                    <a:pt x="1839" y="13418"/>
                  </a:cubicBezTo>
                  <a:cubicBezTo>
                    <a:pt x="3266" y="13081"/>
                    <a:pt x="4630" y="12333"/>
                    <a:pt x="5713" y="11186"/>
                  </a:cubicBezTo>
                  <a:close/>
                </a:path>
              </a:pathLst>
            </a:custGeom>
            <a:solidFill>
              <a:srgbClr val="568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041471" y="3013168"/>
              <a:ext cx="209563" cy="348276"/>
            </a:xfrm>
            <a:custGeom>
              <a:avLst/>
              <a:gdLst/>
              <a:ahLst/>
              <a:cxnLst/>
              <a:rect l="l" t="t" r="r" b="b"/>
              <a:pathLst>
                <a:path w="6028" h="10018" extrusionOk="0">
                  <a:moveTo>
                    <a:pt x="499" y="0"/>
                  </a:moveTo>
                  <a:cubicBezTo>
                    <a:pt x="499" y="1"/>
                    <a:pt x="0" y="5725"/>
                    <a:pt x="6027" y="10017"/>
                  </a:cubicBezTo>
                  <a:cubicBezTo>
                    <a:pt x="6001" y="9046"/>
                    <a:pt x="5948" y="7734"/>
                    <a:pt x="5896" y="6369"/>
                  </a:cubicBezTo>
                  <a:cubicBezTo>
                    <a:pt x="4884" y="3979"/>
                    <a:pt x="2705" y="1235"/>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5432646" y="3277000"/>
              <a:ext cx="85383" cy="59831"/>
            </a:xfrm>
            <a:custGeom>
              <a:avLst/>
              <a:gdLst/>
              <a:ahLst/>
              <a:cxnLst/>
              <a:rect l="l" t="t" r="r" b="b"/>
              <a:pathLst>
                <a:path w="2456" h="1721" extrusionOk="0">
                  <a:moveTo>
                    <a:pt x="1484" y="0"/>
                  </a:moveTo>
                  <a:cubicBezTo>
                    <a:pt x="1431" y="53"/>
                    <a:pt x="1142" y="381"/>
                    <a:pt x="722" y="473"/>
                  </a:cubicBezTo>
                  <a:cubicBezTo>
                    <a:pt x="575" y="509"/>
                    <a:pt x="394" y="672"/>
                    <a:pt x="242" y="672"/>
                  </a:cubicBezTo>
                  <a:cubicBezTo>
                    <a:pt x="232" y="672"/>
                    <a:pt x="221" y="671"/>
                    <a:pt x="211" y="669"/>
                  </a:cubicBezTo>
                  <a:lnTo>
                    <a:pt x="118" y="643"/>
                  </a:lnTo>
                  <a:lnTo>
                    <a:pt x="0" y="1364"/>
                  </a:lnTo>
                  <a:lnTo>
                    <a:pt x="381" y="1548"/>
                  </a:lnTo>
                  <a:cubicBezTo>
                    <a:pt x="730" y="1662"/>
                    <a:pt x="1093" y="1720"/>
                    <a:pt x="1338" y="1720"/>
                  </a:cubicBezTo>
                  <a:cubicBezTo>
                    <a:pt x="1433" y="1720"/>
                    <a:pt x="1511" y="1711"/>
                    <a:pt x="1562" y="1693"/>
                  </a:cubicBezTo>
                  <a:cubicBezTo>
                    <a:pt x="2035" y="1496"/>
                    <a:pt x="2245" y="1391"/>
                    <a:pt x="2324" y="1299"/>
                  </a:cubicBezTo>
                  <a:cubicBezTo>
                    <a:pt x="2455" y="1115"/>
                    <a:pt x="2442" y="997"/>
                    <a:pt x="2455" y="879"/>
                  </a:cubicBezTo>
                  <a:cubicBezTo>
                    <a:pt x="2455" y="813"/>
                    <a:pt x="2429" y="655"/>
                    <a:pt x="2364" y="643"/>
                  </a:cubicBezTo>
                  <a:cubicBezTo>
                    <a:pt x="2202" y="611"/>
                    <a:pt x="2068" y="601"/>
                    <a:pt x="1952" y="601"/>
                  </a:cubicBezTo>
                  <a:cubicBezTo>
                    <a:pt x="1752" y="601"/>
                    <a:pt x="1604" y="631"/>
                    <a:pt x="1458" y="631"/>
                  </a:cubicBezTo>
                  <a:cubicBezTo>
                    <a:pt x="1440" y="631"/>
                    <a:pt x="1423" y="630"/>
                    <a:pt x="1405" y="629"/>
                  </a:cubicBezTo>
                  <a:cubicBezTo>
                    <a:pt x="1379" y="629"/>
                    <a:pt x="1366" y="590"/>
                    <a:pt x="1379" y="577"/>
                  </a:cubicBezTo>
                  <a:cubicBezTo>
                    <a:pt x="1405" y="512"/>
                    <a:pt x="1445" y="434"/>
                    <a:pt x="1457" y="394"/>
                  </a:cubicBezTo>
                  <a:cubicBezTo>
                    <a:pt x="1667" y="14"/>
                    <a:pt x="1484" y="0"/>
                    <a:pt x="148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4935576" y="2920519"/>
              <a:ext cx="514452" cy="408975"/>
            </a:xfrm>
            <a:custGeom>
              <a:avLst/>
              <a:gdLst/>
              <a:ahLst/>
              <a:cxnLst/>
              <a:rect l="l" t="t" r="r" b="b"/>
              <a:pathLst>
                <a:path w="14798" h="11764" extrusionOk="0">
                  <a:moveTo>
                    <a:pt x="5423" y="1"/>
                  </a:moveTo>
                  <a:cubicBezTo>
                    <a:pt x="5423" y="1"/>
                    <a:pt x="1" y="1038"/>
                    <a:pt x="7011" y="8876"/>
                  </a:cubicBezTo>
                  <a:cubicBezTo>
                    <a:pt x="8128" y="10123"/>
                    <a:pt x="14180" y="11763"/>
                    <a:pt x="14180" y="11763"/>
                  </a:cubicBezTo>
                  <a:cubicBezTo>
                    <a:pt x="14180" y="11763"/>
                    <a:pt x="14797" y="11238"/>
                    <a:pt x="14495" y="10818"/>
                  </a:cubicBezTo>
                  <a:cubicBezTo>
                    <a:pt x="14495" y="10818"/>
                    <a:pt x="10320" y="7786"/>
                    <a:pt x="9401" y="7301"/>
                  </a:cubicBezTo>
                  <a:cubicBezTo>
                    <a:pt x="8994" y="7090"/>
                    <a:pt x="7799" y="2482"/>
                    <a:pt x="7130" y="1366"/>
                  </a:cubicBezTo>
                  <a:cubicBezTo>
                    <a:pt x="6460" y="250"/>
                    <a:pt x="5423" y="1"/>
                    <a:pt x="5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5486497" y="2976387"/>
              <a:ext cx="26039" cy="47489"/>
            </a:xfrm>
            <a:custGeom>
              <a:avLst/>
              <a:gdLst/>
              <a:ahLst/>
              <a:cxnLst/>
              <a:rect l="l" t="t" r="r" b="b"/>
              <a:pathLst>
                <a:path w="749" h="1366" extrusionOk="0">
                  <a:moveTo>
                    <a:pt x="594" y="1"/>
                  </a:moveTo>
                  <a:cubicBezTo>
                    <a:pt x="582" y="1"/>
                    <a:pt x="572" y="3"/>
                    <a:pt x="565" y="8"/>
                  </a:cubicBezTo>
                  <a:cubicBezTo>
                    <a:pt x="473" y="101"/>
                    <a:pt x="250" y="626"/>
                    <a:pt x="211" y="809"/>
                  </a:cubicBezTo>
                  <a:cubicBezTo>
                    <a:pt x="185" y="980"/>
                    <a:pt x="1" y="1321"/>
                    <a:pt x="1" y="1321"/>
                  </a:cubicBezTo>
                  <a:cubicBezTo>
                    <a:pt x="1" y="1321"/>
                    <a:pt x="128" y="1366"/>
                    <a:pt x="260" y="1366"/>
                  </a:cubicBezTo>
                  <a:cubicBezTo>
                    <a:pt x="376" y="1366"/>
                    <a:pt x="496" y="1332"/>
                    <a:pt x="538" y="1203"/>
                  </a:cubicBezTo>
                  <a:cubicBezTo>
                    <a:pt x="565" y="1098"/>
                    <a:pt x="552" y="770"/>
                    <a:pt x="657" y="521"/>
                  </a:cubicBezTo>
                  <a:cubicBezTo>
                    <a:pt x="710" y="376"/>
                    <a:pt x="749" y="244"/>
                    <a:pt x="736" y="179"/>
                  </a:cubicBezTo>
                  <a:cubicBezTo>
                    <a:pt x="725" y="51"/>
                    <a:pt x="645" y="1"/>
                    <a:pt x="59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5557696" y="2453591"/>
              <a:ext cx="106381" cy="197674"/>
            </a:xfrm>
            <a:custGeom>
              <a:avLst/>
              <a:gdLst/>
              <a:ahLst/>
              <a:cxnLst/>
              <a:rect l="l" t="t" r="r" b="b"/>
              <a:pathLst>
                <a:path w="3060" h="5686" extrusionOk="0">
                  <a:moveTo>
                    <a:pt x="1878" y="0"/>
                  </a:moveTo>
                  <a:cubicBezTo>
                    <a:pt x="1878" y="0"/>
                    <a:pt x="1510" y="2036"/>
                    <a:pt x="1130" y="2351"/>
                  </a:cubicBezTo>
                  <a:cubicBezTo>
                    <a:pt x="920" y="2521"/>
                    <a:pt x="684" y="2521"/>
                    <a:pt x="473" y="2640"/>
                  </a:cubicBezTo>
                  <a:cubicBezTo>
                    <a:pt x="460" y="2652"/>
                    <a:pt x="447" y="2666"/>
                    <a:pt x="434" y="2666"/>
                  </a:cubicBezTo>
                  <a:cubicBezTo>
                    <a:pt x="316" y="2745"/>
                    <a:pt x="197" y="2823"/>
                    <a:pt x="106" y="2928"/>
                  </a:cubicBezTo>
                  <a:cubicBezTo>
                    <a:pt x="13" y="3033"/>
                    <a:pt x="1" y="3151"/>
                    <a:pt x="53" y="3282"/>
                  </a:cubicBezTo>
                  <a:cubicBezTo>
                    <a:pt x="132" y="3519"/>
                    <a:pt x="421" y="3769"/>
                    <a:pt x="736" y="4031"/>
                  </a:cubicBezTo>
                  <a:cubicBezTo>
                    <a:pt x="775" y="4070"/>
                    <a:pt x="815" y="4096"/>
                    <a:pt x="854" y="4123"/>
                  </a:cubicBezTo>
                  <a:cubicBezTo>
                    <a:pt x="854" y="4136"/>
                    <a:pt x="867" y="4136"/>
                    <a:pt x="880" y="4149"/>
                  </a:cubicBezTo>
                  <a:cubicBezTo>
                    <a:pt x="880" y="4149"/>
                    <a:pt x="880" y="4163"/>
                    <a:pt x="894" y="4163"/>
                  </a:cubicBezTo>
                  <a:cubicBezTo>
                    <a:pt x="1195" y="4438"/>
                    <a:pt x="1077" y="4504"/>
                    <a:pt x="1615" y="5068"/>
                  </a:cubicBezTo>
                  <a:cubicBezTo>
                    <a:pt x="2100" y="5564"/>
                    <a:pt x="2461" y="5685"/>
                    <a:pt x="2655" y="5685"/>
                  </a:cubicBezTo>
                  <a:cubicBezTo>
                    <a:pt x="2714" y="5685"/>
                    <a:pt x="2757" y="5674"/>
                    <a:pt x="2784" y="5659"/>
                  </a:cubicBezTo>
                  <a:cubicBezTo>
                    <a:pt x="2889" y="5619"/>
                    <a:pt x="2679" y="5278"/>
                    <a:pt x="2455" y="4898"/>
                  </a:cubicBezTo>
                  <a:cubicBezTo>
                    <a:pt x="2443" y="4872"/>
                    <a:pt x="2429" y="4858"/>
                    <a:pt x="2417" y="4832"/>
                  </a:cubicBezTo>
                  <a:cubicBezTo>
                    <a:pt x="2390" y="4779"/>
                    <a:pt x="2350" y="4727"/>
                    <a:pt x="2324" y="4688"/>
                  </a:cubicBezTo>
                  <a:cubicBezTo>
                    <a:pt x="2049" y="4215"/>
                    <a:pt x="2128" y="4005"/>
                    <a:pt x="2193" y="3322"/>
                  </a:cubicBezTo>
                  <a:cubicBezTo>
                    <a:pt x="2245" y="2757"/>
                    <a:pt x="3059" y="210"/>
                    <a:pt x="3059" y="210"/>
                  </a:cubicBezTo>
                  <a:lnTo>
                    <a:pt x="1878"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5557696" y="2546239"/>
              <a:ext cx="100471" cy="105025"/>
            </a:xfrm>
            <a:custGeom>
              <a:avLst/>
              <a:gdLst/>
              <a:ahLst/>
              <a:cxnLst/>
              <a:rect l="l" t="t" r="r" b="b"/>
              <a:pathLst>
                <a:path w="2890" h="3021" extrusionOk="0">
                  <a:moveTo>
                    <a:pt x="434" y="1"/>
                  </a:moveTo>
                  <a:cubicBezTo>
                    <a:pt x="316" y="80"/>
                    <a:pt x="197" y="158"/>
                    <a:pt x="106" y="263"/>
                  </a:cubicBezTo>
                  <a:cubicBezTo>
                    <a:pt x="13" y="368"/>
                    <a:pt x="1" y="486"/>
                    <a:pt x="53" y="617"/>
                  </a:cubicBezTo>
                  <a:cubicBezTo>
                    <a:pt x="158" y="854"/>
                    <a:pt x="434" y="1104"/>
                    <a:pt x="736" y="1366"/>
                  </a:cubicBezTo>
                  <a:cubicBezTo>
                    <a:pt x="775" y="1405"/>
                    <a:pt x="815" y="1431"/>
                    <a:pt x="854" y="1458"/>
                  </a:cubicBezTo>
                  <a:cubicBezTo>
                    <a:pt x="854" y="1471"/>
                    <a:pt x="867" y="1471"/>
                    <a:pt x="880" y="1484"/>
                  </a:cubicBezTo>
                  <a:cubicBezTo>
                    <a:pt x="880" y="1484"/>
                    <a:pt x="880" y="1498"/>
                    <a:pt x="894" y="1498"/>
                  </a:cubicBezTo>
                  <a:cubicBezTo>
                    <a:pt x="1195" y="1773"/>
                    <a:pt x="1077" y="1839"/>
                    <a:pt x="1615" y="2403"/>
                  </a:cubicBezTo>
                  <a:cubicBezTo>
                    <a:pt x="2100" y="2899"/>
                    <a:pt x="2461" y="3020"/>
                    <a:pt x="2655" y="3020"/>
                  </a:cubicBezTo>
                  <a:cubicBezTo>
                    <a:pt x="2714" y="3020"/>
                    <a:pt x="2757" y="3009"/>
                    <a:pt x="2784" y="2994"/>
                  </a:cubicBezTo>
                  <a:cubicBezTo>
                    <a:pt x="2889" y="2954"/>
                    <a:pt x="2679" y="2613"/>
                    <a:pt x="2455" y="2233"/>
                  </a:cubicBezTo>
                  <a:cubicBezTo>
                    <a:pt x="2324" y="2180"/>
                    <a:pt x="1773" y="1957"/>
                    <a:pt x="1353" y="1419"/>
                  </a:cubicBezTo>
                  <a:cubicBezTo>
                    <a:pt x="985" y="959"/>
                    <a:pt x="749" y="381"/>
                    <a:pt x="500" y="13"/>
                  </a:cubicBezTo>
                  <a:cubicBezTo>
                    <a:pt x="473" y="13"/>
                    <a:pt x="460" y="13"/>
                    <a:pt x="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5860291" y="2441284"/>
              <a:ext cx="157068" cy="98037"/>
            </a:xfrm>
            <a:custGeom>
              <a:avLst/>
              <a:gdLst/>
              <a:ahLst/>
              <a:cxnLst/>
              <a:rect l="l" t="t" r="r" b="b"/>
              <a:pathLst>
                <a:path w="4518" h="2820" extrusionOk="0">
                  <a:moveTo>
                    <a:pt x="1144" y="0"/>
                  </a:moveTo>
                  <a:lnTo>
                    <a:pt x="1" y="92"/>
                  </a:lnTo>
                  <a:cubicBezTo>
                    <a:pt x="1" y="92"/>
                    <a:pt x="605" y="998"/>
                    <a:pt x="829" y="1392"/>
                  </a:cubicBezTo>
                  <a:cubicBezTo>
                    <a:pt x="960" y="1615"/>
                    <a:pt x="960" y="1917"/>
                    <a:pt x="946" y="2153"/>
                  </a:cubicBezTo>
                  <a:cubicBezTo>
                    <a:pt x="934" y="2285"/>
                    <a:pt x="920" y="2416"/>
                    <a:pt x="946" y="2547"/>
                  </a:cubicBezTo>
                  <a:cubicBezTo>
                    <a:pt x="989" y="2748"/>
                    <a:pt x="1162" y="2819"/>
                    <a:pt x="1405" y="2819"/>
                  </a:cubicBezTo>
                  <a:cubicBezTo>
                    <a:pt x="1608" y="2819"/>
                    <a:pt x="1860" y="2770"/>
                    <a:pt x="2128" y="2705"/>
                  </a:cubicBezTo>
                  <a:cubicBezTo>
                    <a:pt x="2313" y="2663"/>
                    <a:pt x="2424" y="2650"/>
                    <a:pt x="2517" y="2650"/>
                  </a:cubicBezTo>
                  <a:cubicBezTo>
                    <a:pt x="2650" y="2650"/>
                    <a:pt x="2747" y="2676"/>
                    <a:pt x="2971" y="2676"/>
                  </a:cubicBezTo>
                  <a:cubicBezTo>
                    <a:pt x="3079" y="2676"/>
                    <a:pt x="3216" y="2670"/>
                    <a:pt x="3402" y="2652"/>
                  </a:cubicBezTo>
                  <a:cubicBezTo>
                    <a:pt x="4228" y="2560"/>
                    <a:pt x="4478" y="2245"/>
                    <a:pt x="4505" y="2127"/>
                  </a:cubicBezTo>
                  <a:cubicBezTo>
                    <a:pt x="4517" y="2008"/>
                    <a:pt x="4111" y="1970"/>
                    <a:pt x="3677" y="1930"/>
                  </a:cubicBezTo>
                  <a:cubicBezTo>
                    <a:pt x="3624" y="1917"/>
                    <a:pt x="3559" y="1917"/>
                    <a:pt x="3507" y="1903"/>
                  </a:cubicBezTo>
                  <a:cubicBezTo>
                    <a:pt x="3008" y="1838"/>
                    <a:pt x="2653" y="1523"/>
                    <a:pt x="2207" y="1261"/>
                  </a:cubicBezTo>
                  <a:cubicBezTo>
                    <a:pt x="1774" y="1011"/>
                    <a:pt x="1144" y="0"/>
                    <a:pt x="114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5892240" y="2508346"/>
              <a:ext cx="125119" cy="30976"/>
            </a:xfrm>
            <a:custGeom>
              <a:avLst/>
              <a:gdLst/>
              <a:ahLst/>
              <a:cxnLst/>
              <a:rect l="l" t="t" r="r" b="b"/>
              <a:pathLst>
                <a:path w="3599" h="891" extrusionOk="0">
                  <a:moveTo>
                    <a:pt x="2745" y="1"/>
                  </a:moveTo>
                  <a:cubicBezTo>
                    <a:pt x="2745" y="1"/>
                    <a:pt x="2259" y="356"/>
                    <a:pt x="1564" y="368"/>
                  </a:cubicBezTo>
                  <a:cubicBezTo>
                    <a:pt x="1540" y="369"/>
                    <a:pt x="1517" y="369"/>
                    <a:pt x="1493" y="369"/>
                  </a:cubicBezTo>
                  <a:cubicBezTo>
                    <a:pt x="950" y="369"/>
                    <a:pt x="393" y="224"/>
                    <a:pt x="27" y="224"/>
                  </a:cubicBezTo>
                  <a:cubicBezTo>
                    <a:pt x="15" y="356"/>
                    <a:pt x="1" y="487"/>
                    <a:pt x="27" y="618"/>
                  </a:cubicBezTo>
                  <a:cubicBezTo>
                    <a:pt x="70" y="819"/>
                    <a:pt x="243" y="890"/>
                    <a:pt x="486" y="890"/>
                  </a:cubicBezTo>
                  <a:cubicBezTo>
                    <a:pt x="689" y="890"/>
                    <a:pt x="941" y="841"/>
                    <a:pt x="1209" y="776"/>
                  </a:cubicBezTo>
                  <a:cubicBezTo>
                    <a:pt x="1394" y="734"/>
                    <a:pt x="1505" y="721"/>
                    <a:pt x="1598" y="721"/>
                  </a:cubicBezTo>
                  <a:cubicBezTo>
                    <a:pt x="1731" y="721"/>
                    <a:pt x="1828" y="747"/>
                    <a:pt x="2052" y="747"/>
                  </a:cubicBezTo>
                  <a:cubicBezTo>
                    <a:pt x="2160" y="747"/>
                    <a:pt x="2297" y="741"/>
                    <a:pt x="2483" y="723"/>
                  </a:cubicBezTo>
                  <a:cubicBezTo>
                    <a:pt x="3309" y="631"/>
                    <a:pt x="3559" y="316"/>
                    <a:pt x="3586" y="198"/>
                  </a:cubicBezTo>
                  <a:cubicBezTo>
                    <a:pt x="3598" y="79"/>
                    <a:pt x="3192" y="4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5606541" y="2214025"/>
              <a:ext cx="135583" cy="292339"/>
            </a:xfrm>
            <a:custGeom>
              <a:avLst/>
              <a:gdLst/>
              <a:ahLst/>
              <a:cxnLst/>
              <a:rect l="l" t="t" r="r" b="b"/>
              <a:pathLst>
                <a:path w="3900" h="8409" extrusionOk="0">
                  <a:moveTo>
                    <a:pt x="2347" y="1"/>
                  </a:moveTo>
                  <a:cubicBezTo>
                    <a:pt x="2144" y="1"/>
                    <a:pt x="1933" y="102"/>
                    <a:pt x="1721" y="353"/>
                  </a:cubicBezTo>
                  <a:cubicBezTo>
                    <a:pt x="1497" y="629"/>
                    <a:pt x="1287" y="1102"/>
                    <a:pt x="1103" y="1692"/>
                  </a:cubicBezTo>
                  <a:cubicBezTo>
                    <a:pt x="394" y="3990"/>
                    <a:pt x="0" y="7994"/>
                    <a:pt x="0" y="7994"/>
                  </a:cubicBezTo>
                  <a:cubicBezTo>
                    <a:pt x="0" y="7994"/>
                    <a:pt x="381" y="8244"/>
                    <a:pt x="709" y="8335"/>
                  </a:cubicBezTo>
                  <a:cubicBezTo>
                    <a:pt x="920" y="8396"/>
                    <a:pt x="1132" y="8409"/>
                    <a:pt x="1273" y="8409"/>
                  </a:cubicBezTo>
                  <a:cubicBezTo>
                    <a:pt x="1378" y="8409"/>
                    <a:pt x="1444" y="8402"/>
                    <a:pt x="1444" y="8402"/>
                  </a:cubicBezTo>
                  <a:lnTo>
                    <a:pt x="2836" y="4673"/>
                  </a:lnTo>
                  <a:lnTo>
                    <a:pt x="3900" y="1823"/>
                  </a:lnTo>
                  <a:cubicBezTo>
                    <a:pt x="3900" y="1823"/>
                    <a:pt x="3203" y="1"/>
                    <a:pt x="2347" y="1"/>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5328595" y="2099857"/>
              <a:ext cx="594308" cy="375219"/>
            </a:xfrm>
            <a:custGeom>
              <a:avLst/>
              <a:gdLst/>
              <a:ahLst/>
              <a:cxnLst/>
              <a:rect l="l" t="t" r="r" b="b"/>
              <a:pathLst>
                <a:path w="17095" h="10793" extrusionOk="0">
                  <a:moveTo>
                    <a:pt x="1431" y="1"/>
                  </a:moveTo>
                  <a:cubicBezTo>
                    <a:pt x="1431" y="1"/>
                    <a:pt x="0" y="3152"/>
                    <a:pt x="788" y="5147"/>
                  </a:cubicBezTo>
                  <a:cubicBezTo>
                    <a:pt x="893" y="5449"/>
                    <a:pt x="1142" y="5632"/>
                    <a:pt x="1536" y="5632"/>
                  </a:cubicBezTo>
                  <a:cubicBezTo>
                    <a:pt x="1536" y="5632"/>
                    <a:pt x="4135" y="5646"/>
                    <a:pt x="4963" y="5646"/>
                  </a:cubicBezTo>
                  <a:cubicBezTo>
                    <a:pt x="7102" y="5646"/>
                    <a:pt x="9492" y="4176"/>
                    <a:pt x="9807" y="4109"/>
                  </a:cubicBezTo>
                  <a:cubicBezTo>
                    <a:pt x="9831" y="4104"/>
                    <a:pt x="9854" y="4102"/>
                    <a:pt x="9876" y="4102"/>
                  </a:cubicBezTo>
                  <a:cubicBezTo>
                    <a:pt x="10326" y="4102"/>
                    <a:pt x="10540" y="5079"/>
                    <a:pt x="11015" y="6079"/>
                  </a:cubicBezTo>
                  <a:cubicBezTo>
                    <a:pt x="11527" y="7143"/>
                    <a:pt x="15768" y="10793"/>
                    <a:pt x="15768" y="10793"/>
                  </a:cubicBezTo>
                  <a:cubicBezTo>
                    <a:pt x="15768" y="10793"/>
                    <a:pt x="16424" y="10793"/>
                    <a:pt x="16687" y="10700"/>
                  </a:cubicBezTo>
                  <a:cubicBezTo>
                    <a:pt x="16989" y="10583"/>
                    <a:pt x="17094" y="10451"/>
                    <a:pt x="17094" y="10451"/>
                  </a:cubicBezTo>
                  <a:cubicBezTo>
                    <a:pt x="17094" y="10451"/>
                    <a:pt x="12380" y="1077"/>
                    <a:pt x="10818" y="565"/>
                  </a:cubicBezTo>
                  <a:cubicBezTo>
                    <a:pt x="10653" y="514"/>
                    <a:pt x="10414" y="491"/>
                    <a:pt x="10120" y="491"/>
                  </a:cubicBezTo>
                  <a:cubicBezTo>
                    <a:pt x="9341" y="491"/>
                    <a:pt x="8171" y="651"/>
                    <a:pt x="6932" y="880"/>
                  </a:cubicBezTo>
                  <a:cubicBezTo>
                    <a:pt x="6866" y="891"/>
                    <a:pt x="6801" y="896"/>
                    <a:pt x="6735" y="896"/>
                  </a:cubicBezTo>
                  <a:cubicBezTo>
                    <a:pt x="6329" y="896"/>
                    <a:pt x="5939" y="690"/>
                    <a:pt x="5724" y="328"/>
                  </a:cubicBezTo>
                  <a:lnTo>
                    <a:pt x="1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5245020" y="1663382"/>
              <a:ext cx="362008" cy="338472"/>
            </a:xfrm>
            <a:custGeom>
              <a:avLst/>
              <a:gdLst/>
              <a:ahLst/>
              <a:cxnLst/>
              <a:rect l="l" t="t" r="r" b="b"/>
              <a:pathLst>
                <a:path w="10413" h="9736" extrusionOk="0">
                  <a:moveTo>
                    <a:pt x="6233" y="0"/>
                  </a:moveTo>
                  <a:cubicBezTo>
                    <a:pt x="4729" y="0"/>
                    <a:pt x="3832" y="2191"/>
                    <a:pt x="3769" y="2879"/>
                  </a:cubicBezTo>
                  <a:cubicBezTo>
                    <a:pt x="3664" y="4205"/>
                    <a:pt x="2968" y="4402"/>
                    <a:pt x="1984" y="5230"/>
                  </a:cubicBezTo>
                  <a:cubicBezTo>
                    <a:pt x="1" y="6896"/>
                    <a:pt x="579" y="8827"/>
                    <a:pt x="1655" y="9549"/>
                  </a:cubicBezTo>
                  <a:cubicBezTo>
                    <a:pt x="1874" y="9689"/>
                    <a:pt x="2147" y="9735"/>
                    <a:pt x="2413" y="9735"/>
                  </a:cubicBezTo>
                  <a:cubicBezTo>
                    <a:pt x="2946" y="9735"/>
                    <a:pt x="3454" y="9549"/>
                    <a:pt x="3454" y="9549"/>
                  </a:cubicBezTo>
                  <a:cubicBezTo>
                    <a:pt x="3467" y="9549"/>
                    <a:pt x="6579" y="7803"/>
                    <a:pt x="8115" y="6963"/>
                  </a:cubicBezTo>
                  <a:cubicBezTo>
                    <a:pt x="10413" y="6634"/>
                    <a:pt x="8601" y="805"/>
                    <a:pt x="7682" y="253"/>
                  </a:cubicBezTo>
                  <a:cubicBezTo>
                    <a:pt x="7402" y="90"/>
                    <a:pt x="7122" y="41"/>
                    <a:pt x="6924" y="41"/>
                  </a:cubicBezTo>
                  <a:cubicBezTo>
                    <a:pt x="6900" y="41"/>
                    <a:pt x="6876" y="42"/>
                    <a:pt x="6854" y="43"/>
                  </a:cubicBezTo>
                  <a:cubicBezTo>
                    <a:pt x="6723" y="43"/>
                    <a:pt x="6592" y="30"/>
                    <a:pt x="6460" y="17"/>
                  </a:cubicBezTo>
                  <a:cubicBezTo>
                    <a:pt x="6383" y="6"/>
                    <a:pt x="6308" y="0"/>
                    <a:pt x="6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5409354" y="1796775"/>
              <a:ext cx="79925" cy="88164"/>
            </a:xfrm>
            <a:custGeom>
              <a:avLst/>
              <a:gdLst/>
              <a:ahLst/>
              <a:cxnLst/>
              <a:rect l="l" t="t" r="r" b="b"/>
              <a:pathLst>
                <a:path w="2299" h="2536" extrusionOk="0">
                  <a:moveTo>
                    <a:pt x="644" y="1"/>
                  </a:moveTo>
                  <a:cubicBezTo>
                    <a:pt x="460" y="1248"/>
                    <a:pt x="224" y="1431"/>
                    <a:pt x="0" y="1445"/>
                  </a:cubicBezTo>
                  <a:cubicBezTo>
                    <a:pt x="0" y="1445"/>
                    <a:pt x="355" y="2233"/>
                    <a:pt x="841" y="2443"/>
                  </a:cubicBezTo>
                  <a:cubicBezTo>
                    <a:pt x="994" y="2511"/>
                    <a:pt x="1171" y="2535"/>
                    <a:pt x="1344" y="2535"/>
                  </a:cubicBezTo>
                  <a:cubicBezTo>
                    <a:pt x="1735" y="2535"/>
                    <a:pt x="2101" y="2412"/>
                    <a:pt x="2101" y="2403"/>
                  </a:cubicBezTo>
                  <a:cubicBezTo>
                    <a:pt x="2010" y="2350"/>
                    <a:pt x="2049" y="1970"/>
                    <a:pt x="2115" y="1563"/>
                  </a:cubicBezTo>
                  <a:cubicBezTo>
                    <a:pt x="2180" y="1090"/>
                    <a:pt x="2298" y="591"/>
                    <a:pt x="2298" y="591"/>
                  </a:cubicBezTo>
                  <a:lnTo>
                    <a:pt x="736" y="27"/>
                  </a:lnTo>
                  <a:lnTo>
                    <a:pt x="644"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5434906" y="1797714"/>
              <a:ext cx="54372" cy="46585"/>
            </a:xfrm>
            <a:custGeom>
              <a:avLst/>
              <a:gdLst/>
              <a:ahLst/>
              <a:cxnLst/>
              <a:rect l="l" t="t" r="r" b="b"/>
              <a:pathLst>
                <a:path w="1564" h="1340" extrusionOk="0">
                  <a:moveTo>
                    <a:pt x="1" y="0"/>
                  </a:moveTo>
                  <a:lnTo>
                    <a:pt x="1" y="0"/>
                  </a:lnTo>
                  <a:cubicBezTo>
                    <a:pt x="132" y="485"/>
                    <a:pt x="513" y="1182"/>
                    <a:pt x="1406" y="1339"/>
                  </a:cubicBezTo>
                  <a:cubicBezTo>
                    <a:pt x="1497" y="840"/>
                    <a:pt x="1563" y="564"/>
                    <a:pt x="1563" y="564"/>
                  </a:cubicBezTo>
                  <a:lnTo>
                    <a:pt x="1" y="0"/>
                  </a:lnTo>
                  <a:close/>
                </a:path>
              </a:pathLst>
            </a:custGeom>
            <a:solidFill>
              <a:srgbClr val="F99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5423051" y="1704162"/>
              <a:ext cx="113682" cy="130543"/>
            </a:xfrm>
            <a:custGeom>
              <a:avLst/>
              <a:gdLst/>
              <a:ahLst/>
              <a:cxnLst/>
              <a:rect l="l" t="t" r="r" b="b"/>
              <a:pathLst>
                <a:path w="3270" h="3755" extrusionOk="0">
                  <a:moveTo>
                    <a:pt x="1388" y="0"/>
                  </a:moveTo>
                  <a:cubicBezTo>
                    <a:pt x="278" y="0"/>
                    <a:pt x="382" y="897"/>
                    <a:pt x="198" y="2140"/>
                  </a:cubicBezTo>
                  <a:cubicBezTo>
                    <a:pt x="0" y="3465"/>
                    <a:pt x="2127" y="3754"/>
                    <a:pt x="2127" y="3754"/>
                  </a:cubicBezTo>
                  <a:cubicBezTo>
                    <a:pt x="2132" y="3754"/>
                    <a:pt x="2137" y="3755"/>
                    <a:pt x="2142" y="3755"/>
                  </a:cubicBezTo>
                  <a:cubicBezTo>
                    <a:pt x="2703" y="3755"/>
                    <a:pt x="3270" y="1597"/>
                    <a:pt x="3230" y="1142"/>
                  </a:cubicBezTo>
                  <a:cubicBezTo>
                    <a:pt x="3191" y="682"/>
                    <a:pt x="2994" y="144"/>
                    <a:pt x="1628" y="13"/>
                  </a:cubicBezTo>
                  <a:cubicBezTo>
                    <a:pt x="1542" y="5"/>
                    <a:pt x="1462" y="0"/>
                    <a:pt x="138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5408450" y="1700059"/>
              <a:ext cx="124181" cy="63585"/>
            </a:xfrm>
            <a:custGeom>
              <a:avLst/>
              <a:gdLst/>
              <a:ahLst/>
              <a:cxnLst/>
              <a:rect l="l" t="t" r="r" b="b"/>
              <a:pathLst>
                <a:path w="3572" h="1829" extrusionOk="0">
                  <a:moveTo>
                    <a:pt x="2011" y="0"/>
                  </a:moveTo>
                  <a:cubicBezTo>
                    <a:pt x="1789" y="0"/>
                    <a:pt x="1577" y="12"/>
                    <a:pt x="1405" y="26"/>
                  </a:cubicBezTo>
                  <a:cubicBezTo>
                    <a:pt x="1169" y="52"/>
                    <a:pt x="972" y="196"/>
                    <a:pt x="867" y="420"/>
                  </a:cubicBezTo>
                  <a:cubicBezTo>
                    <a:pt x="539" y="1155"/>
                    <a:pt x="0" y="1601"/>
                    <a:pt x="0" y="1601"/>
                  </a:cubicBezTo>
                  <a:cubicBezTo>
                    <a:pt x="0" y="1601"/>
                    <a:pt x="258" y="1829"/>
                    <a:pt x="936" y="1829"/>
                  </a:cubicBezTo>
                  <a:cubicBezTo>
                    <a:pt x="1039" y="1829"/>
                    <a:pt x="1151" y="1823"/>
                    <a:pt x="1274" y="1811"/>
                  </a:cubicBezTo>
                  <a:cubicBezTo>
                    <a:pt x="2206" y="1719"/>
                    <a:pt x="3571" y="537"/>
                    <a:pt x="3571" y="537"/>
                  </a:cubicBezTo>
                  <a:cubicBezTo>
                    <a:pt x="3396" y="99"/>
                    <a:pt x="2655" y="0"/>
                    <a:pt x="2011"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0"/>
            <p:cNvSpPr/>
            <p:nvPr/>
          </p:nvSpPr>
          <p:spPr>
            <a:xfrm>
              <a:off x="5502941" y="1706108"/>
              <a:ext cx="47941" cy="83401"/>
            </a:xfrm>
            <a:custGeom>
              <a:avLst/>
              <a:gdLst/>
              <a:ahLst/>
              <a:cxnLst/>
              <a:rect l="l" t="t" r="r" b="b"/>
              <a:pathLst>
                <a:path w="1379" h="2399" extrusionOk="0">
                  <a:moveTo>
                    <a:pt x="499" y="0"/>
                  </a:moveTo>
                  <a:cubicBezTo>
                    <a:pt x="226" y="0"/>
                    <a:pt x="0" y="258"/>
                    <a:pt x="0" y="258"/>
                  </a:cubicBezTo>
                  <a:cubicBezTo>
                    <a:pt x="0" y="258"/>
                    <a:pt x="459" y="705"/>
                    <a:pt x="604" y="1020"/>
                  </a:cubicBezTo>
                  <a:cubicBezTo>
                    <a:pt x="736" y="1348"/>
                    <a:pt x="774" y="2096"/>
                    <a:pt x="669" y="2399"/>
                  </a:cubicBezTo>
                  <a:cubicBezTo>
                    <a:pt x="669" y="2399"/>
                    <a:pt x="1378" y="1020"/>
                    <a:pt x="972" y="337"/>
                  </a:cubicBezTo>
                  <a:cubicBezTo>
                    <a:pt x="821" y="82"/>
                    <a:pt x="652" y="0"/>
                    <a:pt x="499"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5338155" y="1845168"/>
              <a:ext cx="207721" cy="294425"/>
            </a:xfrm>
            <a:custGeom>
              <a:avLst/>
              <a:gdLst/>
              <a:ahLst/>
              <a:cxnLst/>
              <a:rect l="l" t="t" r="r" b="b"/>
              <a:pathLst>
                <a:path w="5975" h="8469" extrusionOk="0">
                  <a:moveTo>
                    <a:pt x="2203" y="0"/>
                  </a:moveTo>
                  <a:cubicBezTo>
                    <a:pt x="2123" y="0"/>
                    <a:pt x="1423" y="1040"/>
                    <a:pt x="749" y="2311"/>
                  </a:cubicBezTo>
                  <a:cubicBezTo>
                    <a:pt x="0" y="3742"/>
                    <a:pt x="198" y="4044"/>
                    <a:pt x="420" y="4937"/>
                  </a:cubicBezTo>
                  <a:cubicBezTo>
                    <a:pt x="460" y="5095"/>
                    <a:pt x="487" y="5252"/>
                    <a:pt x="513" y="5383"/>
                  </a:cubicBezTo>
                  <a:cubicBezTo>
                    <a:pt x="762" y="6683"/>
                    <a:pt x="552" y="6945"/>
                    <a:pt x="854" y="7786"/>
                  </a:cubicBezTo>
                  <a:cubicBezTo>
                    <a:pt x="931" y="7996"/>
                    <a:pt x="2596" y="8188"/>
                    <a:pt x="3911" y="8188"/>
                  </a:cubicBezTo>
                  <a:cubicBezTo>
                    <a:pt x="4155" y="8188"/>
                    <a:pt x="4388" y="8181"/>
                    <a:pt x="4595" y="8167"/>
                  </a:cubicBezTo>
                  <a:cubicBezTo>
                    <a:pt x="5016" y="8141"/>
                    <a:pt x="5331" y="8074"/>
                    <a:pt x="5449" y="7983"/>
                  </a:cubicBezTo>
                  <a:cubicBezTo>
                    <a:pt x="5922" y="7576"/>
                    <a:pt x="5869" y="8468"/>
                    <a:pt x="5935" y="4162"/>
                  </a:cubicBezTo>
                  <a:cubicBezTo>
                    <a:pt x="5974" y="2049"/>
                    <a:pt x="4163" y="184"/>
                    <a:pt x="4163" y="184"/>
                  </a:cubicBezTo>
                  <a:cubicBezTo>
                    <a:pt x="4163" y="184"/>
                    <a:pt x="4101" y="532"/>
                    <a:pt x="3618" y="532"/>
                  </a:cubicBezTo>
                  <a:cubicBezTo>
                    <a:pt x="3327" y="532"/>
                    <a:pt x="2883" y="406"/>
                    <a:pt x="2206" y="1"/>
                  </a:cubicBezTo>
                  <a:cubicBezTo>
                    <a:pt x="2205" y="0"/>
                    <a:pt x="2204" y="0"/>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5606541" y="2272847"/>
              <a:ext cx="98594" cy="233517"/>
            </a:xfrm>
            <a:custGeom>
              <a:avLst/>
              <a:gdLst/>
              <a:ahLst/>
              <a:cxnLst/>
              <a:rect l="l" t="t" r="r" b="b"/>
              <a:pathLst>
                <a:path w="2836" h="6717" extrusionOk="0">
                  <a:moveTo>
                    <a:pt x="1103" y="0"/>
                  </a:moveTo>
                  <a:cubicBezTo>
                    <a:pt x="394" y="2298"/>
                    <a:pt x="0" y="6302"/>
                    <a:pt x="0" y="6302"/>
                  </a:cubicBezTo>
                  <a:cubicBezTo>
                    <a:pt x="0" y="6302"/>
                    <a:pt x="381" y="6552"/>
                    <a:pt x="709" y="6643"/>
                  </a:cubicBezTo>
                  <a:cubicBezTo>
                    <a:pt x="920" y="6704"/>
                    <a:pt x="1132" y="6717"/>
                    <a:pt x="1273" y="6717"/>
                  </a:cubicBezTo>
                  <a:cubicBezTo>
                    <a:pt x="1378" y="6717"/>
                    <a:pt x="1444" y="6710"/>
                    <a:pt x="1444" y="6710"/>
                  </a:cubicBezTo>
                  <a:lnTo>
                    <a:pt x="2836" y="2981"/>
                  </a:lnTo>
                  <a:lnTo>
                    <a:pt x="1103" y="0"/>
                  </a:lnTo>
                  <a:close/>
                </a:path>
              </a:pathLst>
            </a:custGeom>
            <a:solidFill>
              <a:srgbClr val="00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5482847" y="1851078"/>
              <a:ext cx="104121" cy="243911"/>
            </a:xfrm>
            <a:custGeom>
              <a:avLst/>
              <a:gdLst/>
              <a:ahLst/>
              <a:cxnLst/>
              <a:rect l="l" t="t" r="r" b="b"/>
              <a:pathLst>
                <a:path w="2995" h="7016" extrusionOk="0">
                  <a:moveTo>
                    <a:pt x="1" y="1"/>
                  </a:moveTo>
                  <a:lnTo>
                    <a:pt x="670" y="2311"/>
                  </a:lnTo>
                  <a:cubicBezTo>
                    <a:pt x="670" y="2311"/>
                    <a:pt x="1602" y="6408"/>
                    <a:pt x="2035" y="6842"/>
                  </a:cubicBezTo>
                  <a:cubicBezTo>
                    <a:pt x="2168" y="6970"/>
                    <a:pt x="2306" y="7015"/>
                    <a:pt x="2436" y="7015"/>
                  </a:cubicBezTo>
                  <a:cubicBezTo>
                    <a:pt x="2741" y="7015"/>
                    <a:pt x="2994" y="6763"/>
                    <a:pt x="2994" y="6763"/>
                  </a:cubicBezTo>
                  <a:cubicBezTo>
                    <a:pt x="2994" y="6763"/>
                    <a:pt x="2285" y="1918"/>
                    <a:pt x="2061" y="1117"/>
                  </a:cubicBezTo>
                  <a:cubicBezTo>
                    <a:pt x="1851" y="316"/>
                    <a:pt x="1" y="1"/>
                    <a:pt x="1"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5355955" y="1969766"/>
              <a:ext cx="141980" cy="160058"/>
            </a:xfrm>
            <a:custGeom>
              <a:avLst/>
              <a:gdLst/>
              <a:ahLst/>
              <a:cxnLst/>
              <a:rect l="l" t="t" r="r" b="b"/>
              <a:pathLst>
                <a:path w="4084" h="4604" extrusionOk="0">
                  <a:moveTo>
                    <a:pt x="644" y="0"/>
                  </a:moveTo>
                  <a:lnTo>
                    <a:pt x="1" y="1799"/>
                  </a:lnTo>
                  <a:cubicBezTo>
                    <a:pt x="250" y="3099"/>
                    <a:pt x="40" y="3361"/>
                    <a:pt x="342" y="4202"/>
                  </a:cubicBezTo>
                  <a:cubicBezTo>
                    <a:pt x="419" y="4412"/>
                    <a:pt x="2084" y="4604"/>
                    <a:pt x="3399" y="4604"/>
                  </a:cubicBezTo>
                  <a:cubicBezTo>
                    <a:pt x="3643" y="4604"/>
                    <a:pt x="3876" y="4597"/>
                    <a:pt x="4083" y="4583"/>
                  </a:cubicBezTo>
                  <a:cubicBezTo>
                    <a:pt x="4057" y="4412"/>
                    <a:pt x="3966" y="4202"/>
                    <a:pt x="3834" y="3992"/>
                  </a:cubicBezTo>
                  <a:cubicBezTo>
                    <a:pt x="3546" y="3545"/>
                    <a:pt x="1720" y="3060"/>
                    <a:pt x="1130" y="2535"/>
                  </a:cubicBezTo>
                  <a:cubicBezTo>
                    <a:pt x="539" y="2010"/>
                    <a:pt x="644" y="1"/>
                    <a:pt x="644" y="0"/>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5445440" y="2092939"/>
              <a:ext cx="80377" cy="27742"/>
            </a:xfrm>
            <a:custGeom>
              <a:avLst/>
              <a:gdLst/>
              <a:ahLst/>
              <a:cxnLst/>
              <a:rect l="l" t="t" r="r" b="b"/>
              <a:pathLst>
                <a:path w="2312" h="798" extrusionOk="0">
                  <a:moveTo>
                    <a:pt x="1321" y="0"/>
                  </a:moveTo>
                  <a:cubicBezTo>
                    <a:pt x="897" y="0"/>
                    <a:pt x="0" y="200"/>
                    <a:pt x="0" y="200"/>
                  </a:cubicBezTo>
                  <a:lnTo>
                    <a:pt x="105" y="764"/>
                  </a:lnTo>
                  <a:cubicBezTo>
                    <a:pt x="105" y="764"/>
                    <a:pt x="212" y="797"/>
                    <a:pt x="405" y="797"/>
                  </a:cubicBezTo>
                  <a:cubicBezTo>
                    <a:pt x="575" y="797"/>
                    <a:pt x="813" y="771"/>
                    <a:pt x="1103" y="672"/>
                  </a:cubicBezTo>
                  <a:cubicBezTo>
                    <a:pt x="1225" y="628"/>
                    <a:pt x="1462" y="545"/>
                    <a:pt x="1595" y="545"/>
                  </a:cubicBezTo>
                  <a:cubicBezTo>
                    <a:pt x="1618" y="545"/>
                    <a:pt x="1639" y="548"/>
                    <a:pt x="1654" y="554"/>
                  </a:cubicBezTo>
                  <a:cubicBezTo>
                    <a:pt x="1788" y="585"/>
                    <a:pt x="2151" y="754"/>
                    <a:pt x="2267" y="754"/>
                  </a:cubicBezTo>
                  <a:cubicBezTo>
                    <a:pt x="2298" y="754"/>
                    <a:pt x="2311" y="742"/>
                    <a:pt x="2297" y="711"/>
                  </a:cubicBezTo>
                  <a:cubicBezTo>
                    <a:pt x="2232" y="567"/>
                    <a:pt x="1719" y="133"/>
                    <a:pt x="1509" y="28"/>
                  </a:cubicBezTo>
                  <a:cubicBezTo>
                    <a:pt x="1474" y="9"/>
                    <a:pt x="1407" y="0"/>
                    <a:pt x="1321"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5244116" y="1845168"/>
              <a:ext cx="211371" cy="288654"/>
            </a:xfrm>
            <a:custGeom>
              <a:avLst/>
              <a:gdLst/>
              <a:ahLst/>
              <a:cxnLst/>
              <a:rect l="l" t="t" r="r" b="b"/>
              <a:pathLst>
                <a:path w="6080" h="8303" extrusionOk="0">
                  <a:moveTo>
                    <a:pt x="4911" y="1"/>
                  </a:moveTo>
                  <a:lnTo>
                    <a:pt x="4911" y="1"/>
                  </a:lnTo>
                  <a:cubicBezTo>
                    <a:pt x="4911" y="1"/>
                    <a:pt x="3165" y="118"/>
                    <a:pt x="2548" y="958"/>
                  </a:cubicBezTo>
                  <a:cubicBezTo>
                    <a:pt x="1695" y="2154"/>
                    <a:pt x="1" y="7234"/>
                    <a:pt x="972" y="7904"/>
                  </a:cubicBezTo>
                  <a:cubicBezTo>
                    <a:pt x="1411" y="8211"/>
                    <a:pt x="2303" y="8302"/>
                    <a:pt x="3212" y="8302"/>
                  </a:cubicBezTo>
                  <a:cubicBezTo>
                    <a:pt x="4561" y="8302"/>
                    <a:pt x="5949" y="8101"/>
                    <a:pt x="5949" y="8101"/>
                  </a:cubicBezTo>
                  <a:cubicBezTo>
                    <a:pt x="5949" y="8101"/>
                    <a:pt x="6080" y="7497"/>
                    <a:pt x="5896" y="7208"/>
                  </a:cubicBezTo>
                  <a:cubicBezTo>
                    <a:pt x="5725" y="6919"/>
                    <a:pt x="2798" y="6446"/>
                    <a:pt x="2666" y="6315"/>
                  </a:cubicBezTo>
                  <a:cubicBezTo>
                    <a:pt x="2521" y="6171"/>
                    <a:pt x="4347" y="3677"/>
                    <a:pt x="4347" y="3269"/>
                  </a:cubicBezTo>
                  <a:cubicBezTo>
                    <a:pt x="4347" y="2875"/>
                    <a:pt x="4911" y="1"/>
                    <a:pt x="4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5500195" y="2106254"/>
              <a:ext cx="17834" cy="15123"/>
            </a:xfrm>
            <a:custGeom>
              <a:avLst/>
              <a:gdLst/>
              <a:ahLst/>
              <a:cxnLst/>
              <a:rect l="l" t="t" r="r" b="b"/>
              <a:pathLst>
                <a:path w="513" h="435" extrusionOk="0">
                  <a:moveTo>
                    <a:pt x="1" y="0"/>
                  </a:moveTo>
                  <a:cubicBezTo>
                    <a:pt x="1" y="0"/>
                    <a:pt x="276" y="354"/>
                    <a:pt x="355" y="394"/>
                  </a:cubicBezTo>
                  <a:cubicBezTo>
                    <a:pt x="415" y="429"/>
                    <a:pt x="464" y="435"/>
                    <a:pt x="491" y="435"/>
                  </a:cubicBezTo>
                  <a:cubicBezTo>
                    <a:pt x="504" y="435"/>
                    <a:pt x="512" y="433"/>
                    <a:pt x="512" y="433"/>
                  </a:cubicBezTo>
                  <a:lnTo>
                    <a:pt x="328" y="92"/>
                  </a:lnTo>
                  <a:lnTo>
                    <a:pt x="1"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5497900" y="2093912"/>
              <a:ext cx="27882" cy="15123"/>
            </a:xfrm>
            <a:custGeom>
              <a:avLst/>
              <a:gdLst/>
              <a:ahLst/>
              <a:cxnLst/>
              <a:rect l="l" t="t" r="r" b="b"/>
              <a:pathLst>
                <a:path w="802" h="435" extrusionOk="0">
                  <a:moveTo>
                    <a:pt x="0" y="0"/>
                  </a:moveTo>
                  <a:lnTo>
                    <a:pt x="316" y="342"/>
                  </a:lnTo>
                  <a:cubicBezTo>
                    <a:pt x="316" y="342"/>
                    <a:pt x="565" y="434"/>
                    <a:pt x="671" y="434"/>
                  </a:cubicBezTo>
                  <a:cubicBezTo>
                    <a:pt x="762" y="434"/>
                    <a:pt x="802" y="382"/>
                    <a:pt x="802" y="382"/>
                  </a:cubicBezTo>
                  <a:lnTo>
                    <a:pt x="0"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444953" y="2125409"/>
              <a:ext cx="288967" cy="6432"/>
            </a:xfrm>
            <a:custGeom>
              <a:avLst/>
              <a:gdLst/>
              <a:ahLst/>
              <a:cxnLst/>
              <a:rect l="l" t="t" r="r" b="b"/>
              <a:pathLst>
                <a:path w="8312" h="185" extrusionOk="0">
                  <a:moveTo>
                    <a:pt x="0" y="1"/>
                  </a:moveTo>
                  <a:lnTo>
                    <a:pt x="0" y="185"/>
                  </a:lnTo>
                  <a:lnTo>
                    <a:pt x="8245" y="185"/>
                  </a:lnTo>
                  <a:lnTo>
                    <a:pt x="8312" y="1"/>
                  </a:ln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512502" y="1967924"/>
              <a:ext cx="284864" cy="163917"/>
            </a:xfrm>
            <a:custGeom>
              <a:avLst/>
              <a:gdLst/>
              <a:ahLst/>
              <a:cxnLst/>
              <a:rect l="l" t="t" r="r" b="b"/>
              <a:pathLst>
                <a:path w="8194" h="4715" extrusionOk="0">
                  <a:moveTo>
                    <a:pt x="1905" y="1"/>
                  </a:moveTo>
                  <a:lnTo>
                    <a:pt x="1" y="4715"/>
                  </a:lnTo>
                  <a:lnTo>
                    <a:pt x="6302" y="4715"/>
                  </a:lnTo>
                  <a:lnTo>
                    <a:pt x="8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653995" y="2039609"/>
              <a:ext cx="23779" cy="20546"/>
            </a:xfrm>
            <a:custGeom>
              <a:avLst/>
              <a:gdLst/>
              <a:ahLst/>
              <a:cxnLst/>
              <a:rect l="l" t="t" r="r" b="b"/>
              <a:pathLst>
                <a:path w="684" h="591" extrusionOk="0">
                  <a:moveTo>
                    <a:pt x="434" y="1"/>
                  </a:moveTo>
                  <a:cubicBezTo>
                    <a:pt x="263" y="1"/>
                    <a:pt x="93" y="132"/>
                    <a:pt x="40" y="302"/>
                  </a:cubicBezTo>
                  <a:cubicBezTo>
                    <a:pt x="1" y="460"/>
                    <a:pt x="93" y="591"/>
                    <a:pt x="251" y="591"/>
                  </a:cubicBezTo>
                  <a:cubicBezTo>
                    <a:pt x="421" y="591"/>
                    <a:pt x="592" y="460"/>
                    <a:pt x="644" y="302"/>
                  </a:cubicBezTo>
                  <a:cubicBezTo>
                    <a:pt x="683" y="132"/>
                    <a:pt x="592"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6993178" y="2744956"/>
              <a:ext cx="360339" cy="237688"/>
            </a:xfrm>
            <a:custGeom>
              <a:avLst/>
              <a:gdLst/>
              <a:ahLst/>
              <a:cxnLst/>
              <a:rect l="l" t="t" r="r" b="b"/>
              <a:pathLst>
                <a:path w="10365" h="6837" extrusionOk="0">
                  <a:moveTo>
                    <a:pt x="4041" y="1"/>
                  </a:moveTo>
                  <a:cubicBezTo>
                    <a:pt x="3568" y="1"/>
                    <a:pt x="3270" y="179"/>
                    <a:pt x="3270" y="179"/>
                  </a:cubicBezTo>
                  <a:cubicBezTo>
                    <a:pt x="828" y="284"/>
                    <a:pt x="735" y="2779"/>
                    <a:pt x="1024" y="3712"/>
                  </a:cubicBezTo>
                  <a:cubicBezTo>
                    <a:pt x="1418" y="5024"/>
                    <a:pt x="0" y="6049"/>
                    <a:pt x="1576" y="6586"/>
                  </a:cubicBezTo>
                  <a:cubicBezTo>
                    <a:pt x="2160" y="6778"/>
                    <a:pt x="2714" y="6836"/>
                    <a:pt x="3194" y="6836"/>
                  </a:cubicBezTo>
                  <a:cubicBezTo>
                    <a:pt x="3929" y="6836"/>
                    <a:pt x="4492" y="6700"/>
                    <a:pt x="4729" y="6700"/>
                  </a:cubicBezTo>
                  <a:cubicBezTo>
                    <a:pt x="4824" y="6700"/>
                    <a:pt x="4866" y="6722"/>
                    <a:pt x="4845" y="6784"/>
                  </a:cubicBezTo>
                  <a:cubicBezTo>
                    <a:pt x="5042" y="6799"/>
                    <a:pt x="5228" y="6807"/>
                    <a:pt x="5403" y="6807"/>
                  </a:cubicBezTo>
                  <a:cubicBezTo>
                    <a:pt x="10364" y="6807"/>
                    <a:pt x="6565" y="723"/>
                    <a:pt x="4700" y="114"/>
                  </a:cubicBezTo>
                  <a:cubicBezTo>
                    <a:pt x="4457" y="30"/>
                    <a:pt x="4234"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6937102" y="2991266"/>
              <a:ext cx="131412" cy="220097"/>
            </a:xfrm>
            <a:custGeom>
              <a:avLst/>
              <a:gdLst/>
              <a:ahLst/>
              <a:cxnLst/>
              <a:rect l="l" t="t" r="r" b="b"/>
              <a:pathLst>
                <a:path w="3780" h="6331" extrusionOk="0">
                  <a:moveTo>
                    <a:pt x="3478" y="0"/>
                  </a:moveTo>
                  <a:cubicBezTo>
                    <a:pt x="3478" y="0"/>
                    <a:pt x="2401" y="250"/>
                    <a:pt x="2073" y="735"/>
                  </a:cubicBezTo>
                  <a:cubicBezTo>
                    <a:pt x="1758" y="1222"/>
                    <a:pt x="419" y="5082"/>
                    <a:pt x="195" y="5187"/>
                  </a:cubicBezTo>
                  <a:cubicBezTo>
                    <a:pt x="0" y="5284"/>
                    <a:pt x="1783" y="6330"/>
                    <a:pt x="2698" y="6330"/>
                  </a:cubicBezTo>
                  <a:cubicBezTo>
                    <a:pt x="2892" y="6330"/>
                    <a:pt x="3047" y="6283"/>
                    <a:pt x="3136" y="6171"/>
                  </a:cubicBezTo>
                  <a:cubicBezTo>
                    <a:pt x="3556" y="5646"/>
                    <a:pt x="3780" y="5187"/>
                    <a:pt x="3780" y="5187"/>
                  </a:cubicBezTo>
                  <a:lnTo>
                    <a:pt x="34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7281623" y="4063836"/>
              <a:ext cx="124667" cy="130125"/>
            </a:xfrm>
            <a:custGeom>
              <a:avLst/>
              <a:gdLst/>
              <a:ahLst/>
              <a:cxnLst/>
              <a:rect l="l" t="t" r="r" b="b"/>
              <a:pathLst>
                <a:path w="3586" h="3743" extrusionOk="0">
                  <a:moveTo>
                    <a:pt x="2600" y="1"/>
                  </a:moveTo>
                  <a:lnTo>
                    <a:pt x="1380" y="277"/>
                  </a:lnTo>
                  <a:cubicBezTo>
                    <a:pt x="1380" y="277"/>
                    <a:pt x="1287" y="1130"/>
                    <a:pt x="1327" y="1760"/>
                  </a:cubicBezTo>
                  <a:cubicBezTo>
                    <a:pt x="1366" y="2404"/>
                    <a:pt x="1143" y="3086"/>
                    <a:pt x="578" y="3204"/>
                  </a:cubicBezTo>
                  <a:cubicBezTo>
                    <a:pt x="1" y="3323"/>
                    <a:pt x="237" y="3743"/>
                    <a:pt x="237" y="3743"/>
                  </a:cubicBezTo>
                  <a:lnTo>
                    <a:pt x="1774" y="3743"/>
                  </a:lnTo>
                  <a:cubicBezTo>
                    <a:pt x="2101" y="3743"/>
                    <a:pt x="2456" y="3414"/>
                    <a:pt x="2548" y="2836"/>
                  </a:cubicBezTo>
                  <a:cubicBezTo>
                    <a:pt x="2640" y="2259"/>
                    <a:pt x="3297" y="1944"/>
                    <a:pt x="3441" y="1458"/>
                  </a:cubicBezTo>
                  <a:cubicBezTo>
                    <a:pt x="3585" y="986"/>
                    <a:pt x="2850" y="316"/>
                    <a:pt x="2850" y="316"/>
                  </a:cubicBezTo>
                  <a:lnTo>
                    <a:pt x="2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7019217" y="4084834"/>
              <a:ext cx="154739" cy="104086"/>
            </a:xfrm>
            <a:custGeom>
              <a:avLst/>
              <a:gdLst/>
              <a:ahLst/>
              <a:cxnLst/>
              <a:rect l="l" t="t" r="r" b="b"/>
              <a:pathLst>
                <a:path w="4451" h="2994" extrusionOk="0">
                  <a:moveTo>
                    <a:pt x="4188" y="1"/>
                  </a:moveTo>
                  <a:cubicBezTo>
                    <a:pt x="4188" y="1"/>
                    <a:pt x="2888" y="184"/>
                    <a:pt x="2691" y="1051"/>
                  </a:cubicBezTo>
                  <a:cubicBezTo>
                    <a:pt x="2495" y="1905"/>
                    <a:pt x="1326" y="2299"/>
                    <a:pt x="669" y="2404"/>
                  </a:cubicBezTo>
                  <a:cubicBezTo>
                    <a:pt x="0" y="2509"/>
                    <a:pt x="0" y="2981"/>
                    <a:pt x="0" y="2981"/>
                  </a:cubicBezTo>
                  <a:lnTo>
                    <a:pt x="4123" y="2994"/>
                  </a:lnTo>
                  <a:cubicBezTo>
                    <a:pt x="4450" y="2836"/>
                    <a:pt x="4188" y="1"/>
                    <a:pt x="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7004129" y="2983514"/>
              <a:ext cx="272975" cy="299883"/>
            </a:xfrm>
            <a:custGeom>
              <a:avLst/>
              <a:gdLst/>
              <a:ahLst/>
              <a:cxnLst/>
              <a:rect l="l" t="t" r="r" b="b"/>
              <a:pathLst>
                <a:path w="7852" h="8626" extrusionOk="0">
                  <a:moveTo>
                    <a:pt x="4337" y="1"/>
                  </a:moveTo>
                  <a:cubicBezTo>
                    <a:pt x="2543" y="1"/>
                    <a:pt x="1550" y="223"/>
                    <a:pt x="1550" y="223"/>
                  </a:cubicBezTo>
                  <a:cubicBezTo>
                    <a:pt x="1550" y="223"/>
                    <a:pt x="880" y="1419"/>
                    <a:pt x="447" y="3138"/>
                  </a:cubicBezTo>
                  <a:cubicBezTo>
                    <a:pt x="0" y="4858"/>
                    <a:pt x="1091" y="7917"/>
                    <a:pt x="1091" y="7917"/>
                  </a:cubicBezTo>
                  <a:lnTo>
                    <a:pt x="3493" y="8626"/>
                  </a:lnTo>
                  <a:lnTo>
                    <a:pt x="4254" y="8442"/>
                  </a:lnTo>
                  <a:lnTo>
                    <a:pt x="6421" y="7917"/>
                  </a:lnTo>
                  <a:cubicBezTo>
                    <a:pt x="6421" y="7917"/>
                    <a:pt x="6710" y="7826"/>
                    <a:pt x="6959" y="7248"/>
                  </a:cubicBezTo>
                  <a:cubicBezTo>
                    <a:pt x="7051" y="7024"/>
                    <a:pt x="7746" y="6092"/>
                    <a:pt x="7799" y="5410"/>
                  </a:cubicBezTo>
                  <a:cubicBezTo>
                    <a:pt x="7851" y="4359"/>
                    <a:pt x="7799" y="3493"/>
                    <a:pt x="7799" y="3493"/>
                  </a:cubicBezTo>
                  <a:lnTo>
                    <a:pt x="6066" y="66"/>
                  </a:lnTo>
                  <a:cubicBezTo>
                    <a:pt x="5427" y="19"/>
                    <a:pt x="4849" y="1"/>
                    <a:pt x="4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7138773" y="3107207"/>
              <a:ext cx="143371" cy="169827"/>
            </a:xfrm>
            <a:custGeom>
              <a:avLst/>
              <a:gdLst/>
              <a:ahLst/>
              <a:cxnLst/>
              <a:rect l="l" t="t" r="r" b="b"/>
              <a:pathLst>
                <a:path w="4124" h="4885" extrusionOk="0">
                  <a:moveTo>
                    <a:pt x="2653" y="0"/>
                  </a:moveTo>
                  <a:cubicBezTo>
                    <a:pt x="3164" y="2928"/>
                    <a:pt x="1" y="3769"/>
                    <a:pt x="1" y="3769"/>
                  </a:cubicBezTo>
                  <a:lnTo>
                    <a:pt x="381" y="4884"/>
                  </a:lnTo>
                  <a:lnTo>
                    <a:pt x="2548" y="4359"/>
                  </a:lnTo>
                  <a:cubicBezTo>
                    <a:pt x="2548" y="4359"/>
                    <a:pt x="2837" y="4268"/>
                    <a:pt x="3086" y="3690"/>
                  </a:cubicBezTo>
                  <a:cubicBezTo>
                    <a:pt x="3178" y="3466"/>
                    <a:pt x="4083" y="2561"/>
                    <a:pt x="4123" y="1864"/>
                  </a:cubicBezTo>
                  <a:lnTo>
                    <a:pt x="2653" y="0"/>
                  </a:ln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7000930" y="3274705"/>
              <a:ext cx="198578" cy="850143"/>
            </a:xfrm>
            <a:custGeom>
              <a:avLst/>
              <a:gdLst/>
              <a:ahLst/>
              <a:cxnLst/>
              <a:rect l="l" t="t" r="r" b="b"/>
              <a:pathLst>
                <a:path w="5712" h="24454" extrusionOk="0">
                  <a:moveTo>
                    <a:pt x="1340" y="1"/>
                  </a:moveTo>
                  <a:cubicBezTo>
                    <a:pt x="1340" y="1"/>
                    <a:pt x="158" y="3702"/>
                    <a:pt x="80" y="4963"/>
                  </a:cubicBezTo>
                  <a:cubicBezTo>
                    <a:pt x="1" y="6223"/>
                    <a:pt x="2350" y="22871"/>
                    <a:pt x="2443" y="23448"/>
                  </a:cubicBezTo>
                  <a:cubicBezTo>
                    <a:pt x="2534" y="24000"/>
                    <a:pt x="3217" y="24354"/>
                    <a:pt x="3217" y="24354"/>
                  </a:cubicBezTo>
                  <a:cubicBezTo>
                    <a:pt x="3217" y="24354"/>
                    <a:pt x="3381" y="24454"/>
                    <a:pt x="3646" y="24454"/>
                  </a:cubicBezTo>
                  <a:cubicBezTo>
                    <a:pt x="3741" y="24454"/>
                    <a:pt x="3848" y="24441"/>
                    <a:pt x="3966" y="24406"/>
                  </a:cubicBezTo>
                  <a:cubicBezTo>
                    <a:pt x="4596" y="24236"/>
                    <a:pt x="4792" y="24026"/>
                    <a:pt x="4792" y="24026"/>
                  </a:cubicBezTo>
                  <a:cubicBezTo>
                    <a:pt x="4792" y="24026"/>
                    <a:pt x="5712" y="12144"/>
                    <a:pt x="5134" y="7904"/>
                  </a:cubicBezTo>
                  <a:cubicBezTo>
                    <a:pt x="4570" y="3662"/>
                    <a:pt x="4556" y="1"/>
                    <a:pt x="4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7050227" y="3271055"/>
              <a:ext cx="321820" cy="813571"/>
            </a:xfrm>
            <a:custGeom>
              <a:avLst/>
              <a:gdLst/>
              <a:ahLst/>
              <a:cxnLst/>
              <a:rect l="l" t="t" r="r" b="b"/>
              <a:pathLst>
                <a:path w="9257" h="23402" extrusionOk="0">
                  <a:moveTo>
                    <a:pt x="4964" y="1"/>
                  </a:moveTo>
                  <a:lnTo>
                    <a:pt x="762" y="355"/>
                  </a:lnTo>
                  <a:cubicBezTo>
                    <a:pt x="762" y="355"/>
                    <a:pt x="1" y="3518"/>
                    <a:pt x="473" y="4319"/>
                  </a:cubicBezTo>
                  <a:cubicBezTo>
                    <a:pt x="2429" y="7641"/>
                    <a:pt x="3336" y="13287"/>
                    <a:pt x="3441" y="14139"/>
                  </a:cubicBezTo>
                  <a:cubicBezTo>
                    <a:pt x="3585" y="15347"/>
                    <a:pt x="6434" y="21164"/>
                    <a:pt x="7327" y="22962"/>
                  </a:cubicBezTo>
                  <a:cubicBezTo>
                    <a:pt x="7459" y="23237"/>
                    <a:pt x="7738" y="23401"/>
                    <a:pt x="8033" y="23401"/>
                  </a:cubicBezTo>
                  <a:cubicBezTo>
                    <a:pt x="8090" y="23401"/>
                    <a:pt x="8148" y="23395"/>
                    <a:pt x="8206" y="23382"/>
                  </a:cubicBezTo>
                  <a:cubicBezTo>
                    <a:pt x="8377" y="23343"/>
                    <a:pt x="8561" y="23291"/>
                    <a:pt x="8692" y="23238"/>
                  </a:cubicBezTo>
                  <a:cubicBezTo>
                    <a:pt x="9125" y="23093"/>
                    <a:pt x="9256" y="22805"/>
                    <a:pt x="9256" y="22805"/>
                  </a:cubicBezTo>
                  <a:cubicBezTo>
                    <a:pt x="9256" y="17803"/>
                    <a:pt x="7931" y="14704"/>
                    <a:pt x="7576" y="13103"/>
                  </a:cubicBezTo>
                  <a:cubicBezTo>
                    <a:pt x="7208" y="11501"/>
                    <a:pt x="7117" y="5724"/>
                    <a:pt x="6946" y="4070"/>
                  </a:cubicBezTo>
                  <a:cubicBezTo>
                    <a:pt x="6775" y="2428"/>
                    <a:pt x="4964" y="1"/>
                    <a:pt x="4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7034722" y="3254646"/>
              <a:ext cx="197222" cy="43595"/>
            </a:xfrm>
            <a:custGeom>
              <a:avLst/>
              <a:gdLst/>
              <a:ahLst/>
              <a:cxnLst/>
              <a:rect l="l" t="t" r="r" b="b"/>
              <a:pathLst>
                <a:path w="5673" h="1254" extrusionOk="0">
                  <a:moveTo>
                    <a:pt x="184" y="0"/>
                  </a:moveTo>
                  <a:lnTo>
                    <a:pt x="184" y="0"/>
                  </a:lnTo>
                  <a:cubicBezTo>
                    <a:pt x="0" y="473"/>
                    <a:pt x="249" y="958"/>
                    <a:pt x="249" y="958"/>
                  </a:cubicBezTo>
                  <a:cubicBezTo>
                    <a:pt x="840" y="1177"/>
                    <a:pt x="1560" y="1254"/>
                    <a:pt x="2279" y="1254"/>
                  </a:cubicBezTo>
                  <a:cubicBezTo>
                    <a:pt x="3976" y="1254"/>
                    <a:pt x="5672" y="827"/>
                    <a:pt x="5672" y="827"/>
                  </a:cubicBezTo>
                  <a:cubicBezTo>
                    <a:pt x="5672" y="459"/>
                    <a:pt x="5541" y="118"/>
                    <a:pt x="5541" y="118"/>
                  </a:cubicBezTo>
                  <a:cubicBezTo>
                    <a:pt x="5541" y="118"/>
                    <a:pt x="2866" y="407"/>
                    <a:pt x="1680" y="407"/>
                  </a:cubicBezTo>
                  <a:cubicBezTo>
                    <a:pt x="1653" y="407"/>
                    <a:pt x="1627" y="407"/>
                    <a:pt x="1602" y="407"/>
                  </a:cubicBezTo>
                  <a:cubicBezTo>
                    <a:pt x="657" y="380"/>
                    <a:pt x="184" y="0"/>
                    <a:pt x="184"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7063021" y="3261946"/>
              <a:ext cx="36086" cy="40606"/>
            </a:xfrm>
            <a:custGeom>
              <a:avLst/>
              <a:gdLst/>
              <a:ahLst/>
              <a:cxnLst/>
              <a:rect l="l" t="t" r="r" b="b"/>
              <a:pathLst>
                <a:path w="1038" h="1168" extrusionOk="0">
                  <a:moveTo>
                    <a:pt x="526" y="170"/>
                  </a:moveTo>
                  <a:cubicBezTo>
                    <a:pt x="709" y="170"/>
                    <a:pt x="867" y="354"/>
                    <a:pt x="867" y="578"/>
                  </a:cubicBezTo>
                  <a:cubicBezTo>
                    <a:pt x="867" y="814"/>
                    <a:pt x="709" y="997"/>
                    <a:pt x="526" y="997"/>
                  </a:cubicBezTo>
                  <a:cubicBezTo>
                    <a:pt x="328" y="997"/>
                    <a:pt x="171" y="814"/>
                    <a:pt x="171" y="578"/>
                  </a:cubicBezTo>
                  <a:cubicBezTo>
                    <a:pt x="171" y="354"/>
                    <a:pt x="328" y="170"/>
                    <a:pt x="526" y="170"/>
                  </a:cubicBezTo>
                  <a:close/>
                  <a:moveTo>
                    <a:pt x="526" y="0"/>
                  </a:moveTo>
                  <a:cubicBezTo>
                    <a:pt x="237" y="0"/>
                    <a:pt x="0" y="263"/>
                    <a:pt x="0" y="578"/>
                  </a:cubicBezTo>
                  <a:cubicBezTo>
                    <a:pt x="0" y="906"/>
                    <a:pt x="237" y="1167"/>
                    <a:pt x="526" y="1167"/>
                  </a:cubicBezTo>
                  <a:cubicBezTo>
                    <a:pt x="801" y="1167"/>
                    <a:pt x="1037" y="906"/>
                    <a:pt x="1037" y="578"/>
                  </a:cubicBezTo>
                  <a:cubicBezTo>
                    <a:pt x="1037" y="263"/>
                    <a:pt x="801"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6899625" y="3132308"/>
              <a:ext cx="267482" cy="209042"/>
            </a:xfrm>
            <a:custGeom>
              <a:avLst/>
              <a:gdLst/>
              <a:ahLst/>
              <a:cxnLst/>
              <a:rect l="l" t="t" r="r" b="b"/>
              <a:pathLst>
                <a:path w="7694" h="6013" extrusionOk="0">
                  <a:moveTo>
                    <a:pt x="5159" y="1"/>
                  </a:moveTo>
                  <a:lnTo>
                    <a:pt x="0" y="53"/>
                  </a:lnTo>
                  <a:lnTo>
                    <a:pt x="2547" y="6013"/>
                  </a:lnTo>
                  <a:lnTo>
                    <a:pt x="7694" y="5960"/>
                  </a:lnTo>
                  <a:lnTo>
                    <a:pt x="51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7047933" y="3213136"/>
              <a:ext cx="95882" cy="58649"/>
            </a:xfrm>
            <a:custGeom>
              <a:avLst/>
              <a:gdLst/>
              <a:ahLst/>
              <a:cxnLst/>
              <a:rect l="l" t="t" r="r" b="b"/>
              <a:pathLst>
                <a:path w="2758" h="1687" extrusionOk="0">
                  <a:moveTo>
                    <a:pt x="1358" y="0"/>
                  </a:moveTo>
                  <a:cubicBezTo>
                    <a:pt x="1343" y="0"/>
                    <a:pt x="1332" y="4"/>
                    <a:pt x="1327" y="13"/>
                  </a:cubicBezTo>
                  <a:cubicBezTo>
                    <a:pt x="1287" y="78"/>
                    <a:pt x="1629" y="524"/>
                    <a:pt x="1629" y="524"/>
                  </a:cubicBezTo>
                  <a:lnTo>
                    <a:pt x="1642" y="538"/>
                  </a:lnTo>
                  <a:cubicBezTo>
                    <a:pt x="1488" y="651"/>
                    <a:pt x="1244" y="679"/>
                    <a:pt x="996" y="679"/>
                  </a:cubicBezTo>
                  <a:cubicBezTo>
                    <a:pt x="742" y="679"/>
                    <a:pt x="484" y="649"/>
                    <a:pt x="318" y="649"/>
                  </a:cubicBezTo>
                  <a:cubicBezTo>
                    <a:pt x="232" y="649"/>
                    <a:pt x="170" y="657"/>
                    <a:pt x="146" y="682"/>
                  </a:cubicBezTo>
                  <a:cubicBezTo>
                    <a:pt x="1" y="827"/>
                    <a:pt x="356" y="1142"/>
                    <a:pt x="539" y="1326"/>
                  </a:cubicBezTo>
                  <a:cubicBezTo>
                    <a:pt x="691" y="1466"/>
                    <a:pt x="1083" y="1686"/>
                    <a:pt x="1451" y="1686"/>
                  </a:cubicBezTo>
                  <a:cubicBezTo>
                    <a:pt x="1530" y="1686"/>
                    <a:pt x="1607" y="1676"/>
                    <a:pt x="1681" y="1653"/>
                  </a:cubicBezTo>
                  <a:cubicBezTo>
                    <a:pt x="1984" y="1562"/>
                    <a:pt x="2469" y="1469"/>
                    <a:pt x="2469" y="1469"/>
                  </a:cubicBezTo>
                  <a:lnTo>
                    <a:pt x="2758" y="944"/>
                  </a:lnTo>
                  <a:lnTo>
                    <a:pt x="2378" y="485"/>
                  </a:lnTo>
                  <a:cubicBezTo>
                    <a:pt x="2378" y="485"/>
                    <a:pt x="2128" y="249"/>
                    <a:pt x="1944" y="209"/>
                  </a:cubicBezTo>
                  <a:cubicBezTo>
                    <a:pt x="1772" y="175"/>
                    <a:pt x="1460" y="0"/>
                    <a:pt x="135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6909185" y="3162240"/>
              <a:ext cx="29342" cy="35147"/>
            </a:xfrm>
            <a:custGeom>
              <a:avLst/>
              <a:gdLst/>
              <a:ahLst/>
              <a:cxnLst/>
              <a:rect l="l" t="t" r="r" b="b"/>
              <a:pathLst>
                <a:path w="844" h="1011" extrusionOk="0">
                  <a:moveTo>
                    <a:pt x="522" y="0"/>
                  </a:moveTo>
                  <a:cubicBezTo>
                    <a:pt x="335" y="0"/>
                    <a:pt x="119" y="242"/>
                    <a:pt x="119" y="242"/>
                  </a:cubicBezTo>
                  <a:cubicBezTo>
                    <a:pt x="0" y="348"/>
                    <a:pt x="198" y="912"/>
                    <a:pt x="394" y="1004"/>
                  </a:cubicBezTo>
                  <a:cubicBezTo>
                    <a:pt x="404" y="1009"/>
                    <a:pt x="414" y="1011"/>
                    <a:pt x="424" y="1011"/>
                  </a:cubicBezTo>
                  <a:cubicBezTo>
                    <a:pt x="617" y="1011"/>
                    <a:pt x="844" y="220"/>
                    <a:pt x="644" y="45"/>
                  </a:cubicBezTo>
                  <a:cubicBezTo>
                    <a:pt x="607" y="13"/>
                    <a:pt x="565" y="0"/>
                    <a:pt x="522"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7124172" y="2985773"/>
              <a:ext cx="257470" cy="287785"/>
            </a:xfrm>
            <a:custGeom>
              <a:avLst/>
              <a:gdLst/>
              <a:ahLst/>
              <a:cxnLst/>
              <a:rect l="l" t="t" r="r" b="b"/>
              <a:pathLst>
                <a:path w="7406" h="8278" extrusionOk="0">
                  <a:moveTo>
                    <a:pt x="2613" y="1"/>
                  </a:moveTo>
                  <a:cubicBezTo>
                    <a:pt x="2613" y="1"/>
                    <a:pt x="972" y="2404"/>
                    <a:pt x="1536" y="2955"/>
                  </a:cubicBezTo>
                  <a:cubicBezTo>
                    <a:pt x="3598" y="5016"/>
                    <a:pt x="4083" y="5397"/>
                    <a:pt x="4083" y="5844"/>
                  </a:cubicBezTo>
                  <a:cubicBezTo>
                    <a:pt x="4097" y="6080"/>
                    <a:pt x="421" y="7262"/>
                    <a:pt x="421" y="7262"/>
                  </a:cubicBezTo>
                  <a:cubicBezTo>
                    <a:pt x="66" y="7511"/>
                    <a:pt x="1" y="8062"/>
                    <a:pt x="1" y="8062"/>
                  </a:cubicBezTo>
                  <a:cubicBezTo>
                    <a:pt x="948" y="8216"/>
                    <a:pt x="1796" y="8278"/>
                    <a:pt x="2546" y="8278"/>
                  </a:cubicBezTo>
                  <a:cubicBezTo>
                    <a:pt x="5256" y="8278"/>
                    <a:pt x="6682" y="7463"/>
                    <a:pt x="6867" y="7195"/>
                  </a:cubicBezTo>
                  <a:cubicBezTo>
                    <a:pt x="7406" y="6395"/>
                    <a:pt x="5988" y="3598"/>
                    <a:pt x="5147" y="2089"/>
                  </a:cubicBezTo>
                  <a:cubicBezTo>
                    <a:pt x="4083" y="158"/>
                    <a:pt x="2613" y="1"/>
                    <a:pt x="2613"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7095873" y="2910020"/>
              <a:ext cx="81281" cy="89763"/>
            </a:xfrm>
            <a:custGeom>
              <a:avLst/>
              <a:gdLst/>
              <a:ahLst/>
              <a:cxnLst/>
              <a:rect l="l" t="t" r="r" b="b"/>
              <a:pathLst>
                <a:path w="2338" h="2582" extrusionOk="0">
                  <a:moveTo>
                    <a:pt x="1996" y="0"/>
                  </a:moveTo>
                  <a:lnTo>
                    <a:pt x="1891" y="14"/>
                  </a:lnTo>
                  <a:lnTo>
                    <a:pt x="66" y="329"/>
                  </a:lnTo>
                  <a:cubicBezTo>
                    <a:pt x="66" y="329"/>
                    <a:pt x="106" y="814"/>
                    <a:pt x="106" y="1274"/>
                  </a:cubicBezTo>
                  <a:lnTo>
                    <a:pt x="106" y="1287"/>
                  </a:lnTo>
                  <a:cubicBezTo>
                    <a:pt x="106" y="1681"/>
                    <a:pt x="1" y="2285"/>
                    <a:pt x="132" y="2377"/>
                  </a:cubicBezTo>
                  <a:cubicBezTo>
                    <a:pt x="393" y="2525"/>
                    <a:pt x="734" y="2582"/>
                    <a:pt x="1070" y="2582"/>
                  </a:cubicBezTo>
                  <a:cubicBezTo>
                    <a:pt x="1629" y="2582"/>
                    <a:pt x="2170" y="2423"/>
                    <a:pt x="2285" y="2258"/>
                  </a:cubicBezTo>
                  <a:cubicBezTo>
                    <a:pt x="2338" y="2193"/>
                    <a:pt x="2272" y="1970"/>
                    <a:pt x="2193" y="1563"/>
                  </a:cubicBezTo>
                  <a:cubicBezTo>
                    <a:pt x="2128" y="1196"/>
                    <a:pt x="1996" y="630"/>
                    <a:pt x="1996"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7098133" y="2910472"/>
              <a:ext cx="63516" cy="50687"/>
            </a:xfrm>
            <a:custGeom>
              <a:avLst/>
              <a:gdLst/>
              <a:ahLst/>
              <a:cxnLst/>
              <a:rect l="l" t="t" r="r" b="b"/>
              <a:pathLst>
                <a:path w="1827" h="1458" extrusionOk="0">
                  <a:moveTo>
                    <a:pt x="1826" y="1"/>
                  </a:moveTo>
                  <a:lnTo>
                    <a:pt x="1" y="316"/>
                  </a:lnTo>
                  <a:cubicBezTo>
                    <a:pt x="1" y="316"/>
                    <a:pt x="27" y="999"/>
                    <a:pt x="41" y="1458"/>
                  </a:cubicBezTo>
                  <a:cubicBezTo>
                    <a:pt x="1051" y="1445"/>
                    <a:pt x="1603" y="447"/>
                    <a:pt x="1826" y="1"/>
                  </a:cubicBezTo>
                  <a:close/>
                </a:path>
              </a:pathLst>
            </a:custGeom>
            <a:solidFill>
              <a:srgbClr val="F48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7049323" y="2802736"/>
              <a:ext cx="128283" cy="147056"/>
            </a:xfrm>
            <a:custGeom>
              <a:avLst/>
              <a:gdLst/>
              <a:ahLst/>
              <a:cxnLst/>
              <a:rect l="l" t="t" r="r" b="b"/>
              <a:pathLst>
                <a:path w="3690" h="4230" extrusionOk="0">
                  <a:moveTo>
                    <a:pt x="2092" y="1"/>
                  </a:moveTo>
                  <a:cubicBezTo>
                    <a:pt x="2009" y="1"/>
                    <a:pt x="1920" y="5"/>
                    <a:pt x="1825" y="14"/>
                  </a:cubicBezTo>
                  <a:cubicBezTo>
                    <a:pt x="289" y="172"/>
                    <a:pt x="79" y="789"/>
                    <a:pt x="39" y="1301"/>
                  </a:cubicBezTo>
                  <a:cubicBezTo>
                    <a:pt x="1" y="1820"/>
                    <a:pt x="643" y="4230"/>
                    <a:pt x="1267" y="4230"/>
                  </a:cubicBezTo>
                  <a:cubicBezTo>
                    <a:pt x="1274" y="4230"/>
                    <a:pt x="1281" y="4230"/>
                    <a:pt x="1287" y="4229"/>
                  </a:cubicBezTo>
                  <a:cubicBezTo>
                    <a:pt x="1287" y="4229"/>
                    <a:pt x="3689" y="3888"/>
                    <a:pt x="3453" y="2404"/>
                  </a:cubicBezTo>
                  <a:cubicBezTo>
                    <a:pt x="3231" y="1000"/>
                    <a:pt x="3345" y="1"/>
                    <a:pt x="209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7074875" y="2794010"/>
              <a:ext cx="118722" cy="75510"/>
            </a:xfrm>
            <a:custGeom>
              <a:avLst/>
              <a:gdLst/>
              <a:ahLst/>
              <a:cxnLst/>
              <a:rect l="l" t="t" r="r" b="b"/>
              <a:pathLst>
                <a:path w="3415" h="2172" extrusionOk="0">
                  <a:moveTo>
                    <a:pt x="753" y="0"/>
                  </a:moveTo>
                  <a:cubicBezTo>
                    <a:pt x="416" y="0"/>
                    <a:pt x="121" y="102"/>
                    <a:pt x="1" y="410"/>
                  </a:cubicBezTo>
                  <a:cubicBezTo>
                    <a:pt x="1" y="410"/>
                    <a:pt x="932" y="2051"/>
                    <a:pt x="1970" y="2156"/>
                  </a:cubicBezTo>
                  <a:cubicBezTo>
                    <a:pt x="2095" y="2167"/>
                    <a:pt x="2211" y="2172"/>
                    <a:pt x="2318" y="2172"/>
                  </a:cubicBezTo>
                  <a:cubicBezTo>
                    <a:pt x="3109" y="2172"/>
                    <a:pt x="3414" y="1907"/>
                    <a:pt x="3414" y="1907"/>
                  </a:cubicBezTo>
                  <a:cubicBezTo>
                    <a:pt x="3414" y="1907"/>
                    <a:pt x="2548" y="1420"/>
                    <a:pt x="2219" y="384"/>
                  </a:cubicBezTo>
                  <a:cubicBezTo>
                    <a:pt x="2219" y="384"/>
                    <a:pt x="1407"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7032879" y="2804543"/>
              <a:ext cx="48428" cy="79508"/>
            </a:xfrm>
            <a:custGeom>
              <a:avLst/>
              <a:gdLst/>
              <a:ahLst/>
              <a:cxnLst/>
              <a:rect l="l" t="t" r="r" b="b"/>
              <a:pathLst>
                <a:path w="1393" h="2287" extrusionOk="0">
                  <a:moveTo>
                    <a:pt x="981" y="1"/>
                  </a:moveTo>
                  <a:cubicBezTo>
                    <a:pt x="823" y="1"/>
                    <a:pt x="635" y="98"/>
                    <a:pt x="447" y="422"/>
                  </a:cubicBezTo>
                  <a:cubicBezTo>
                    <a:pt x="1" y="1170"/>
                    <a:pt x="684" y="2286"/>
                    <a:pt x="684" y="2286"/>
                  </a:cubicBezTo>
                  <a:cubicBezTo>
                    <a:pt x="552" y="1735"/>
                    <a:pt x="644" y="1249"/>
                    <a:pt x="789" y="868"/>
                  </a:cubicBezTo>
                  <a:cubicBezTo>
                    <a:pt x="933" y="475"/>
                    <a:pt x="1393" y="225"/>
                    <a:pt x="1393" y="225"/>
                  </a:cubicBezTo>
                  <a:cubicBezTo>
                    <a:pt x="1393" y="225"/>
                    <a:pt x="1221" y="1"/>
                    <a:pt x="981" y="1"/>
                  </a:cubicBezTo>
                  <a:close/>
                </a:path>
              </a:pathLst>
            </a:custGeom>
            <a:solidFill>
              <a:srgbClr val="0B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50"/>
          <p:cNvSpPr txBox="1">
            <a:spLocks noGrp="1"/>
          </p:cNvSpPr>
          <p:nvPr>
            <p:ph type="title"/>
          </p:nvPr>
        </p:nvSpPr>
        <p:spPr>
          <a:xfrm>
            <a:off x="292581" y="2725039"/>
            <a:ext cx="5021377" cy="22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Kết quả đạt được</a:t>
            </a:r>
          </a:p>
        </p:txBody>
      </p:sp>
    </p:spTree>
    <p:extLst>
      <p:ext uri="{BB962C8B-B14F-4D97-AF65-F5344CB8AC3E}">
        <p14:creationId xmlns:p14="http://schemas.microsoft.com/office/powerpoint/2010/main" val="615965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7"/>
        <p:cNvGrpSpPr/>
        <p:nvPr/>
      </p:nvGrpSpPr>
      <p:grpSpPr>
        <a:xfrm>
          <a:off x="0" y="0"/>
          <a:ext cx="0" cy="0"/>
          <a:chOff x="0" y="0"/>
          <a:chExt cx="0" cy="0"/>
        </a:xfrm>
      </p:grpSpPr>
      <p:sp>
        <p:nvSpPr>
          <p:cNvPr id="2648" name="Google Shape;2648;p61"/>
          <p:cNvSpPr txBox="1">
            <a:spLocks noGrp="1"/>
          </p:cNvSpPr>
          <p:nvPr>
            <p:ph type="title"/>
          </p:nvPr>
        </p:nvSpPr>
        <p:spPr>
          <a:xfrm>
            <a:off x="4843274" y="1600200"/>
            <a:ext cx="3401125" cy="17859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Mời thầy và các bạn cùng xem dự án</a:t>
            </a:r>
            <a:endParaRPr dirty="0"/>
          </a:p>
        </p:txBody>
      </p:sp>
      <p:grpSp>
        <p:nvGrpSpPr>
          <p:cNvPr id="2650" name="Google Shape;2650;p61"/>
          <p:cNvGrpSpPr/>
          <p:nvPr/>
        </p:nvGrpSpPr>
        <p:grpSpPr>
          <a:xfrm>
            <a:off x="800491" y="1178995"/>
            <a:ext cx="3573764" cy="2984286"/>
            <a:chOff x="800491" y="1178995"/>
            <a:chExt cx="3573764" cy="2984286"/>
          </a:xfrm>
        </p:grpSpPr>
        <p:sp>
          <p:nvSpPr>
            <p:cNvPr id="2651" name="Google Shape;2651;p61"/>
            <p:cNvSpPr/>
            <p:nvPr/>
          </p:nvSpPr>
          <p:spPr>
            <a:xfrm>
              <a:off x="1178429" y="3931980"/>
              <a:ext cx="2817900" cy="231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2" name="Google Shape;2652;p61"/>
            <p:cNvGrpSpPr/>
            <p:nvPr/>
          </p:nvGrpSpPr>
          <p:grpSpPr>
            <a:xfrm>
              <a:off x="800491" y="1178995"/>
              <a:ext cx="3573764" cy="2872301"/>
              <a:chOff x="1640750" y="238125"/>
              <a:chExt cx="4200475" cy="3376000"/>
            </a:xfrm>
          </p:grpSpPr>
          <p:sp>
            <p:nvSpPr>
              <p:cNvPr id="2653" name="Google Shape;2653;p61"/>
              <p:cNvSpPr/>
              <p:nvPr/>
            </p:nvSpPr>
            <p:spPr>
              <a:xfrm>
                <a:off x="3107725" y="1498125"/>
                <a:ext cx="1266075" cy="2116000"/>
              </a:xfrm>
              <a:custGeom>
                <a:avLst/>
                <a:gdLst/>
                <a:ahLst/>
                <a:cxnLst/>
                <a:rect l="l" t="t" r="r" b="b"/>
                <a:pathLst>
                  <a:path w="50643" h="84640" extrusionOk="0">
                    <a:moveTo>
                      <a:pt x="13427" y="1"/>
                    </a:moveTo>
                    <a:lnTo>
                      <a:pt x="13255" y="2394"/>
                    </a:lnTo>
                    <a:lnTo>
                      <a:pt x="10794" y="38008"/>
                    </a:lnTo>
                    <a:lnTo>
                      <a:pt x="10760" y="38593"/>
                    </a:lnTo>
                    <a:lnTo>
                      <a:pt x="10329" y="44808"/>
                    </a:lnTo>
                    <a:lnTo>
                      <a:pt x="9158" y="61608"/>
                    </a:lnTo>
                    <a:lnTo>
                      <a:pt x="8849" y="65997"/>
                    </a:lnTo>
                    <a:lnTo>
                      <a:pt x="8522" y="70851"/>
                    </a:lnTo>
                    <a:cubicBezTo>
                      <a:pt x="8522" y="72503"/>
                      <a:pt x="7868" y="74087"/>
                      <a:pt x="6698" y="75258"/>
                    </a:cubicBezTo>
                    <a:lnTo>
                      <a:pt x="1568" y="80387"/>
                    </a:lnTo>
                    <a:cubicBezTo>
                      <a:pt x="1" y="81954"/>
                      <a:pt x="1121" y="84640"/>
                      <a:pt x="3324" y="84640"/>
                    </a:cubicBezTo>
                    <a:lnTo>
                      <a:pt x="47321" y="84640"/>
                    </a:lnTo>
                    <a:cubicBezTo>
                      <a:pt x="49541" y="84640"/>
                      <a:pt x="50643" y="81954"/>
                      <a:pt x="49077" y="80387"/>
                    </a:cubicBezTo>
                    <a:lnTo>
                      <a:pt x="43947" y="75258"/>
                    </a:lnTo>
                    <a:cubicBezTo>
                      <a:pt x="42777" y="74087"/>
                      <a:pt x="42123" y="72503"/>
                      <a:pt x="42123" y="70851"/>
                    </a:cubicBezTo>
                    <a:lnTo>
                      <a:pt x="41795" y="65997"/>
                    </a:lnTo>
                    <a:lnTo>
                      <a:pt x="41485" y="61608"/>
                    </a:lnTo>
                    <a:lnTo>
                      <a:pt x="40332" y="44808"/>
                    </a:lnTo>
                    <a:lnTo>
                      <a:pt x="39885" y="38593"/>
                    </a:lnTo>
                    <a:lnTo>
                      <a:pt x="39850" y="38008"/>
                    </a:lnTo>
                    <a:lnTo>
                      <a:pt x="37388" y="2394"/>
                    </a:lnTo>
                    <a:lnTo>
                      <a:pt x="37216" y="1"/>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1"/>
              <p:cNvSpPr/>
              <p:nvPr/>
            </p:nvSpPr>
            <p:spPr>
              <a:xfrm>
                <a:off x="3107725" y="1498125"/>
                <a:ext cx="1266075" cy="2116000"/>
              </a:xfrm>
              <a:custGeom>
                <a:avLst/>
                <a:gdLst/>
                <a:ahLst/>
                <a:cxnLst/>
                <a:rect l="l" t="t" r="r" b="b"/>
                <a:pathLst>
                  <a:path w="50643" h="84640" extrusionOk="0">
                    <a:moveTo>
                      <a:pt x="13427" y="1"/>
                    </a:moveTo>
                    <a:lnTo>
                      <a:pt x="13255" y="2394"/>
                    </a:lnTo>
                    <a:lnTo>
                      <a:pt x="10794" y="38008"/>
                    </a:lnTo>
                    <a:lnTo>
                      <a:pt x="10760" y="38593"/>
                    </a:lnTo>
                    <a:lnTo>
                      <a:pt x="10329" y="44808"/>
                    </a:lnTo>
                    <a:lnTo>
                      <a:pt x="9158" y="61608"/>
                    </a:lnTo>
                    <a:lnTo>
                      <a:pt x="8849" y="65997"/>
                    </a:lnTo>
                    <a:lnTo>
                      <a:pt x="8522" y="70851"/>
                    </a:lnTo>
                    <a:cubicBezTo>
                      <a:pt x="8522" y="72503"/>
                      <a:pt x="7868" y="74087"/>
                      <a:pt x="6698" y="75258"/>
                    </a:cubicBezTo>
                    <a:lnTo>
                      <a:pt x="1568" y="80387"/>
                    </a:lnTo>
                    <a:cubicBezTo>
                      <a:pt x="1" y="81954"/>
                      <a:pt x="1121" y="84640"/>
                      <a:pt x="3324" y="84640"/>
                    </a:cubicBezTo>
                    <a:lnTo>
                      <a:pt x="47321" y="84640"/>
                    </a:lnTo>
                    <a:cubicBezTo>
                      <a:pt x="49541" y="84640"/>
                      <a:pt x="50643" y="81954"/>
                      <a:pt x="49077" y="80387"/>
                    </a:cubicBezTo>
                    <a:lnTo>
                      <a:pt x="43947" y="75258"/>
                    </a:lnTo>
                    <a:cubicBezTo>
                      <a:pt x="42777" y="74087"/>
                      <a:pt x="42123" y="72503"/>
                      <a:pt x="42123" y="70851"/>
                    </a:cubicBezTo>
                    <a:lnTo>
                      <a:pt x="41795" y="65997"/>
                    </a:lnTo>
                    <a:lnTo>
                      <a:pt x="41485" y="61608"/>
                    </a:lnTo>
                    <a:lnTo>
                      <a:pt x="40332" y="44808"/>
                    </a:lnTo>
                    <a:lnTo>
                      <a:pt x="39885" y="38593"/>
                    </a:lnTo>
                    <a:lnTo>
                      <a:pt x="39850" y="38008"/>
                    </a:lnTo>
                    <a:lnTo>
                      <a:pt x="37388" y="2394"/>
                    </a:lnTo>
                    <a:lnTo>
                      <a:pt x="37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p:nvPr/>
            </p:nvSpPr>
            <p:spPr>
              <a:xfrm>
                <a:off x="1640750" y="238125"/>
                <a:ext cx="4200475" cy="2800225"/>
              </a:xfrm>
              <a:custGeom>
                <a:avLst/>
                <a:gdLst/>
                <a:ahLst/>
                <a:cxnLst/>
                <a:rect l="l" t="t" r="r" b="b"/>
                <a:pathLst>
                  <a:path w="168019" h="112009" extrusionOk="0">
                    <a:moveTo>
                      <a:pt x="5594" y="0"/>
                    </a:moveTo>
                    <a:cubicBezTo>
                      <a:pt x="5491" y="0"/>
                      <a:pt x="5371" y="0"/>
                      <a:pt x="5268" y="18"/>
                    </a:cubicBezTo>
                    <a:lnTo>
                      <a:pt x="5233" y="18"/>
                    </a:lnTo>
                    <a:cubicBezTo>
                      <a:pt x="5130" y="18"/>
                      <a:pt x="5027" y="34"/>
                      <a:pt x="4923" y="34"/>
                    </a:cubicBezTo>
                    <a:cubicBezTo>
                      <a:pt x="4802" y="52"/>
                      <a:pt x="4699" y="69"/>
                      <a:pt x="4596" y="87"/>
                    </a:cubicBezTo>
                    <a:lnTo>
                      <a:pt x="4338" y="138"/>
                    </a:lnTo>
                    <a:cubicBezTo>
                      <a:pt x="4063" y="207"/>
                      <a:pt x="3804" y="293"/>
                      <a:pt x="3563" y="379"/>
                    </a:cubicBezTo>
                    <a:cubicBezTo>
                      <a:pt x="3494" y="413"/>
                      <a:pt x="3409" y="448"/>
                      <a:pt x="3340" y="482"/>
                    </a:cubicBezTo>
                    <a:cubicBezTo>
                      <a:pt x="3237" y="516"/>
                      <a:pt x="3150" y="569"/>
                      <a:pt x="3047" y="620"/>
                    </a:cubicBezTo>
                    <a:cubicBezTo>
                      <a:pt x="2943" y="672"/>
                      <a:pt x="2858" y="723"/>
                      <a:pt x="2755" y="775"/>
                    </a:cubicBezTo>
                    <a:cubicBezTo>
                      <a:pt x="2702" y="810"/>
                      <a:pt x="2633" y="844"/>
                      <a:pt x="2582" y="895"/>
                    </a:cubicBezTo>
                    <a:cubicBezTo>
                      <a:pt x="2376" y="1016"/>
                      <a:pt x="2204" y="1154"/>
                      <a:pt x="2014" y="1292"/>
                    </a:cubicBezTo>
                    <a:cubicBezTo>
                      <a:pt x="1979" y="1326"/>
                      <a:pt x="1945" y="1361"/>
                      <a:pt x="1910" y="1377"/>
                    </a:cubicBezTo>
                    <a:lnTo>
                      <a:pt x="1756" y="1533"/>
                    </a:lnTo>
                    <a:cubicBezTo>
                      <a:pt x="1756" y="1533"/>
                      <a:pt x="1738" y="1533"/>
                      <a:pt x="1738" y="1549"/>
                    </a:cubicBezTo>
                    <a:cubicBezTo>
                      <a:pt x="1669" y="1602"/>
                      <a:pt x="1601" y="1670"/>
                      <a:pt x="1550" y="1739"/>
                    </a:cubicBezTo>
                    <a:lnTo>
                      <a:pt x="1515" y="1774"/>
                    </a:lnTo>
                    <a:lnTo>
                      <a:pt x="1343" y="1946"/>
                    </a:lnTo>
                    <a:cubicBezTo>
                      <a:pt x="1274" y="2049"/>
                      <a:pt x="1187" y="2152"/>
                      <a:pt x="1119" y="2256"/>
                    </a:cubicBezTo>
                    <a:cubicBezTo>
                      <a:pt x="999" y="2393"/>
                      <a:pt x="896" y="2548"/>
                      <a:pt x="809" y="2703"/>
                    </a:cubicBezTo>
                    <a:cubicBezTo>
                      <a:pt x="758" y="2789"/>
                      <a:pt x="689" y="2892"/>
                      <a:pt x="637" y="2995"/>
                    </a:cubicBezTo>
                    <a:cubicBezTo>
                      <a:pt x="620" y="3013"/>
                      <a:pt x="620" y="3047"/>
                      <a:pt x="602" y="3064"/>
                    </a:cubicBezTo>
                    <a:cubicBezTo>
                      <a:pt x="568" y="3151"/>
                      <a:pt x="517" y="3236"/>
                      <a:pt x="482" y="3323"/>
                    </a:cubicBezTo>
                    <a:cubicBezTo>
                      <a:pt x="482" y="3339"/>
                      <a:pt x="465" y="3357"/>
                      <a:pt x="465" y="3374"/>
                    </a:cubicBezTo>
                    <a:cubicBezTo>
                      <a:pt x="414" y="3477"/>
                      <a:pt x="379" y="3564"/>
                      <a:pt x="345" y="3684"/>
                    </a:cubicBezTo>
                    <a:cubicBezTo>
                      <a:pt x="327" y="3684"/>
                      <a:pt x="327" y="3702"/>
                      <a:pt x="327" y="3702"/>
                    </a:cubicBezTo>
                    <a:cubicBezTo>
                      <a:pt x="292" y="3821"/>
                      <a:pt x="258" y="3925"/>
                      <a:pt x="224" y="4046"/>
                    </a:cubicBezTo>
                    <a:cubicBezTo>
                      <a:pt x="207" y="4062"/>
                      <a:pt x="207" y="4080"/>
                      <a:pt x="207" y="4097"/>
                    </a:cubicBezTo>
                    <a:cubicBezTo>
                      <a:pt x="138" y="4321"/>
                      <a:pt x="86" y="4562"/>
                      <a:pt x="51" y="4820"/>
                    </a:cubicBezTo>
                    <a:cubicBezTo>
                      <a:pt x="17" y="5079"/>
                      <a:pt x="0" y="5336"/>
                      <a:pt x="0" y="5612"/>
                    </a:cubicBezTo>
                    <a:lnTo>
                      <a:pt x="0" y="106413"/>
                    </a:lnTo>
                    <a:lnTo>
                      <a:pt x="0" y="106706"/>
                    </a:lnTo>
                    <a:cubicBezTo>
                      <a:pt x="17" y="106826"/>
                      <a:pt x="17" y="106929"/>
                      <a:pt x="35" y="107051"/>
                    </a:cubicBezTo>
                    <a:cubicBezTo>
                      <a:pt x="69" y="107292"/>
                      <a:pt x="104" y="107515"/>
                      <a:pt x="155" y="107739"/>
                    </a:cubicBezTo>
                    <a:cubicBezTo>
                      <a:pt x="189" y="107859"/>
                      <a:pt x="224" y="107962"/>
                      <a:pt x="258" y="108083"/>
                    </a:cubicBezTo>
                    <a:lnTo>
                      <a:pt x="361" y="108393"/>
                    </a:lnTo>
                    <a:cubicBezTo>
                      <a:pt x="396" y="108497"/>
                      <a:pt x="448" y="108600"/>
                      <a:pt x="482" y="108703"/>
                    </a:cubicBezTo>
                    <a:cubicBezTo>
                      <a:pt x="482" y="108703"/>
                      <a:pt x="499" y="108720"/>
                      <a:pt x="499" y="108738"/>
                    </a:cubicBezTo>
                    <a:cubicBezTo>
                      <a:pt x="551" y="108823"/>
                      <a:pt x="586" y="108926"/>
                      <a:pt x="637" y="109013"/>
                    </a:cubicBezTo>
                    <a:cubicBezTo>
                      <a:pt x="689" y="109116"/>
                      <a:pt x="758" y="109219"/>
                      <a:pt x="809" y="109305"/>
                    </a:cubicBezTo>
                    <a:cubicBezTo>
                      <a:pt x="896" y="109460"/>
                      <a:pt x="999" y="109615"/>
                      <a:pt x="1119" y="109752"/>
                    </a:cubicBezTo>
                    <a:cubicBezTo>
                      <a:pt x="1240" y="109925"/>
                      <a:pt x="1378" y="110097"/>
                      <a:pt x="1515" y="110252"/>
                    </a:cubicBezTo>
                    <a:cubicBezTo>
                      <a:pt x="1601" y="110321"/>
                      <a:pt x="1669" y="110407"/>
                      <a:pt x="1756" y="110475"/>
                    </a:cubicBezTo>
                    <a:cubicBezTo>
                      <a:pt x="1979" y="110682"/>
                      <a:pt x="2204" y="110872"/>
                      <a:pt x="2461" y="111061"/>
                    </a:cubicBezTo>
                    <a:cubicBezTo>
                      <a:pt x="2479" y="111061"/>
                      <a:pt x="2496" y="111061"/>
                      <a:pt x="2496" y="111079"/>
                    </a:cubicBezTo>
                    <a:cubicBezTo>
                      <a:pt x="2582" y="111129"/>
                      <a:pt x="2668" y="111182"/>
                      <a:pt x="2771" y="111251"/>
                    </a:cubicBezTo>
                    <a:cubicBezTo>
                      <a:pt x="2858" y="111302"/>
                      <a:pt x="2961" y="111354"/>
                      <a:pt x="3047" y="111405"/>
                    </a:cubicBezTo>
                    <a:cubicBezTo>
                      <a:pt x="3150" y="111439"/>
                      <a:pt x="3237" y="111492"/>
                      <a:pt x="3340" y="111543"/>
                    </a:cubicBezTo>
                    <a:cubicBezTo>
                      <a:pt x="3443" y="111577"/>
                      <a:pt x="3529" y="111611"/>
                      <a:pt x="3632" y="111646"/>
                    </a:cubicBezTo>
                    <a:cubicBezTo>
                      <a:pt x="3838" y="111733"/>
                      <a:pt x="4079" y="111801"/>
                      <a:pt x="4304" y="111852"/>
                    </a:cubicBezTo>
                    <a:cubicBezTo>
                      <a:pt x="4407" y="111887"/>
                      <a:pt x="4492" y="111905"/>
                      <a:pt x="4596" y="111921"/>
                    </a:cubicBezTo>
                    <a:cubicBezTo>
                      <a:pt x="4699" y="111939"/>
                      <a:pt x="4802" y="111956"/>
                      <a:pt x="4923" y="111974"/>
                    </a:cubicBezTo>
                    <a:cubicBezTo>
                      <a:pt x="5027" y="111974"/>
                      <a:pt x="5147" y="111990"/>
                      <a:pt x="5250" y="112008"/>
                    </a:cubicBezTo>
                    <a:lnTo>
                      <a:pt x="162407" y="112008"/>
                    </a:lnTo>
                    <a:cubicBezTo>
                      <a:pt x="163906" y="112008"/>
                      <a:pt x="165265" y="111423"/>
                      <a:pt x="166281" y="110459"/>
                    </a:cubicBezTo>
                    <a:cubicBezTo>
                      <a:pt x="167176" y="109615"/>
                      <a:pt x="167778" y="108462"/>
                      <a:pt x="167968" y="107170"/>
                    </a:cubicBezTo>
                    <a:cubicBezTo>
                      <a:pt x="168002" y="106929"/>
                      <a:pt x="168019" y="106672"/>
                      <a:pt x="168019" y="106413"/>
                    </a:cubicBezTo>
                    <a:lnTo>
                      <a:pt x="168019" y="5612"/>
                    </a:lnTo>
                    <a:cubicBezTo>
                      <a:pt x="168019" y="2513"/>
                      <a:pt x="165506" y="0"/>
                      <a:pt x="16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1"/>
              <p:cNvSpPr/>
              <p:nvPr/>
            </p:nvSpPr>
            <p:spPr>
              <a:xfrm>
                <a:off x="1780600" y="378000"/>
                <a:ext cx="3920350" cy="2084975"/>
              </a:xfrm>
              <a:custGeom>
                <a:avLst/>
                <a:gdLst/>
                <a:ahLst/>
                <a:cxnLst/>
                <a:rect l="l" t="t" r="r" b="b"/>
                <a:pathLst>
                  <a:path w="156814" h="83399" extrusionOk="0">
                    <a:moveTo>
                      <a:pt x="0" y="0"/>
                    </a:moveTo>
                    <a:lnTo>
                      <a:pt x="0" y="83398"/>
                    </a:lnTo>
                    <a:lnTo>
                      <a:pt x="156813" y="83398"/>
                    </a:lnTo>
                    <a:lnTo>
                      <a:pt x="156813" y="0"/>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1"/>
              <p:cNvSpPr/>
              <p:nvPr/>
            </p:nvSpPr>
            <p:spPr>
              <a:xfrm>
                <a:off x="1640750" y="2758150"/>
                <a:ext cx="279750" cy="280200"/>
              </a:xfrm>
              <a:custGeom>
                <a:avLst/>
                <a:gdLst/>
                <a:ahLst/>
                <a:cxnLst/>
                <a:rect l="l" t="t" r="r" b="b"/>
                <a:pathLst>
                  <a:path w="11190" h="11208" extrusionOk="0">
                    <a:moveTo>
                      <a:pt x="0" y="0"/>
                    </a:moveTo>
                    <a:lnTo>
                      <a:pt x="0" y="5612"/>
                    </a:lnTo>
                    <a:cubicBezTo>
                      <a:pt x="0" y="8694"/>
                      <a:pt x="2496" y="11207"/>
                      <a:pt x="5594" y="11207"/>
                    </a:cubicBezTo>
                    <a:lnTo>
                      <a:pt x="11189" y="1120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1"/>
              <p:cNvSpPr/>
              <p:nvPr/>
            </p:nvSpPr>
            <p:spPr>
              <a:xfrm>
                <a:off x="1640750" y="2618300"/>
                <a:ext cx="4200475" cy="420050"/>
              </a:xfrm>
              <a:custGeom>
                <a:avLst/>
                <a:gdLst/>
                <a:ahLst/>
                <a:cxnLst/>
                <a:rect l="l" t="t" r="r" b="b"/>
                <a:pathLst>
                  <a:path w="168019" h="16802" extrusionOk="0">
                    <a:moveTo>
                      <a:pt x="0" y="1"/>
                    </a:moveTo>
                    <a:lnTo>
                      <a:pt x="0" y="11206"/>
                    </a:lnTo>
                    <a:lnTo>
                      <a:pt x="0" y="11499"/>
                    </a:lnTo>
                    <a:cubicBezTo>
                      <a:pt x="17" y="11619"/>
                      <a:pt x="17" y="11722"/>
                      <a:pt x="35" y="11844"/>
                    </a:cubicBezTo>
                    <a:cubicBezTo>
                      <a:pt x="69" y="12085"/>
                      <a:pt x="104" y="12308"/>
                      <a:pt x="155" y="12532"/>
                    </a:cubicBezTo>
                    <a:cubicBezTo>
                      <a:pt x="189" y="12652"/>
                      <a:pt x="224" y="12755"/>
                      <a:pt x="258" y="12876"/>
                    </a:cubicBezTo>
                    <a:lnTo>
                      <a:pt x="361" y="13186"/>
                    </a:lnTo>
                    <a:cubicBezTo>
                      <a:pt x="396" y="13290"/>
                      <a:pt x="448" y="13393"/>
                      <a:pt x="482" y="13496"/>
                    </a:cubicBezTo>
                    <a:cubicBezTo>
                      <a:pt x="482" y="13496"/>
                      <a:pt x="499" y="13513"/>
                      <a:pt x="499" y="13531"/>
                    </a:cubicBezTo>
                    <a:cubicBezTo>
                      <a:pt x="551" y="13616"/>
                      <a:pt x="586" y="13719"/>
                      <a:pt x="637" y="13806"/>
                    </a:cubicBezTo>
                    <a:cubicBezTo>
                      <a:pt x="689" y="13909"/>
                      <a:pt x="758" y="14012"/>
                      <a:pt x="809" y="14098"/>
                    </a:cubicBezTo>
                    <a:cubicBezTo>
                      <a:pt x="896" y="14253"/>
                      <a:pt x="999" y="14408"/>
                      <a:pt x="1119" y="14545"/>
                    </a:cubicBezTo>
                    <a:cubicBezTo>
                      <a:pt x="1240" y="14718"/>
                      <a:pt x="1378" y="14890"/>
                      <a:pt x="1515" y="15045"/>
                    </a:cubicBezTo>
                    <a:cubicBezTo>
                      <a:pt x="1601" y="15114"/>
                      <a:pt x="1669" y="15200"/>
                      <a:pt x="1756" y="15268"/>
                    </a:cubicBezTo>
                    <a:cubicBezTo>
                      <a:pt x="1979" y="15475"/>
                      <a:pt x="2204" y="15665"/>
                      <a:pt x="2461" y="15854"/>
                    </a:cubicBezTo>
                    <a:cubicBezTo>
                      <a:pt x="2479" y="15854"/>
                      <a:pt x="2496" y="15854"/>
                      <a:pt x="2496" y="15872"/>
                    </a:cubicBezTo>
                    <a:cubicBezTo>
                      <a:pt x="2582" y="15922"/>
                      <a:pt x="2668" y="15975"/>
                      <a:pt x="2771" y="16044"/>
                    </a:cubicBezTo>
                    <a:cubicBezTo>
                      <a:pt x="2858" y="16095"/>
                      <a:pt x="2961" y="16147"/>
                      <a:pt x="3047" y="16198"/>
                    </a:cubicBezTo>
                    <a:cubicBezTo>
                      <a:pt x="3150" y="16232"/>
                      <a:pt x="3237" y="16285"/>
                      <a:pt x="3340" y="16336"/>
                    </a:cubicBezTo>
                    <a:cubicBezTo>
                      <a:pt x="3443" y="16370"/>
                      <a:pt x="3529" y="16404"/>
                      <a:pt x="3632" y="16439"/>
                    </a:cubicBezTo>
                    <a:cubicBezTo>
                      <a:pt x="3838" y="16526"/>
                      <a:pt x="4079" y="16594"/>
                      <a:pt x="4304" y="16645"/>
                    </a:cubicBezTo>
                    <a:cubicBezTo>
                      <a:pt x="4407" y="16680"/>
                      <a:pt x="4492" y="16698"/>
                      <a:pt x="4596" y="16714"/>
                    </a:cubicBezTo>
                    <a:cubicBezTo>
                      <a:pt x="4699" y="16732"/>
                      <a:pt x="4802" y="16749"/>
                      <a:pt x="4923" y="16767"/>
                    </a:cubicBezTo>
                    <a:cubicBezTo>
                      <a:pt x="5027" y="16767"/>
                      <a:pt x="5147" y="16783"/>
                      <a:pt x="5250" y="16801"/>
                    </a:cubicBezTo>
                    <a:lnTo>
                      <a:pt x="162407" y="16801"/>
                    </a:lnTo>
                    <a:cubicBezTo>
                      <a:pt x="163906" y="16801"/>
                      <a:pt x="165265" y="16216"/>
                      <a:pt x="166281" y="15252"/>
                    </a:cubicBezTo>
                    <a:cubicBezTo>
                      <a:pt x="167176" y="14408"/>
                      <a:pt x="167778" y="13255"/>
                      <a:pt x="167968" y="11963"/>
                    </a:cubicBezTo>
                    <a:cubicBezTo>
                      <a:pt x="168002" y="11722"/>
                      <a:pt x="168019" y="11465"/>
                      <a:pt x="168019" y="11206"/>
                    </a:cubicBezTo>
                    <a:lnTo>
                      <a:pt x="168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1"/>
              <p:cNvSpPr/>
              <p:nvPr/>
            </p:nvSpPr>
            <p:spPr>
              <a:xfrm>
                <a:off x="3670600" y="2758150"/>
                <a:ext cx="140325" cy="140325"/>
              </a:xfrm>
              <a:custGeom>
                <a:avLst/>
                <a:gdLst/>
                <a:ahLst/>
                <a:cxnLst/>
                <a:rect l="l" t="t" r="r" b="b"/>
                <a:pathLst>
                  <a:path w="5613" h="5613" extrusionOk="0">
                    <a:moveTo>
                      <a:pt x="2807" y="0"/>
                    </a:moveTo>
                    <a:cubicBezTo>
                      <a:pt x="1258" y="0"/>
                      <a:pt x="1" y="1258"/>
                      <a:pt x="1" y="2807"/>
                    </a:cubicBezTo>
                    <a:cubicBezTo>
                      <a:pt x="1" y="4356"/>
                      <a:pt x="1258" y="5612"/>
                      <a:pt x="2807" y="5612"/>
                    </a:cubicBezTo>
                    <a:cubicBezTo>
                      <a:pt x="4357" y="5612"/>
                      <a:pt x="5613" y="4356"/>
                      <a:pt x="5613" y="2807"/>
                    </a:cubicBezTo>
                    <a:cubicBezTo>
                      <a:pt x="5613" y="1258"/>
                      <a:pt x="4357" y="0"/>
                      <a:pt x="2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660" name="Google Shape;2660;p61"/>
          <p:cNvPicPr preferRelativeResize="0"/>
          <p:nvPr/>
        </p:nvPicPr>
        <p:blipFill rotWithShape="1">
          <a:blip r:embed="rId3">
            <a:alphaModFix/>
          </a:blip>
          <a:srcRect b="17300"/>
          <a:stretch/>
        </p:blipFill>
        <p:spPr>
          <a:xfrm>
            <a:off x="899600" y="1270675"/>
            <a:ext cx="3375554" cy="18210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64"/>
        <p:cNvGrpSpPr/>
        <p:nvPr/>
      </p:nvGrpSpPr>
      <p:grpSpPr>
        <a:xfrm>
          <a:off x="0" y="0"/>
          <a:ext cx="0" cy="0"/>
          <a:chOff x="0" y="0"/>
          <a:chExt cx="0" cy="0"/>
        </a:xfrm>
      </p:grpSpPr>
      <p:pic>
        <p:nvPicPr>
          <p:cNvPr id="19" name="Google Shape;706;p50">
            <a:hlinkClick r:id="rId3"/>
            <a:extLst>
              <a:ext uri="{FF2B5EF4-FFF2-40B4-BE49-F238E27FC236}">
                <a16:creationId xmlns:a16="http://schemas.microsoft.com/office/drawing/2014/main" id="{05F5D831-6CD6-65E2-84C6-8813B42FE75A}"/>
              </a:ext>
            </a:extLst>
          </p:cNvPr>
          <p:cNvPicPr preferRelativeResize="0"/>
          <p:nvPr/>
        </p:nvPicPr>
        <p:blipFill rotWithShape="1">
          <a:blip r:embed="rId4">
            <a:alphaModFix/>
          </a:blip>
          <a:srcRect t="11413" b="11413"/>
          <a:stretch/>
        </p:blipFill>
        <p:spPr>
          <a:xfrm>
            <a:off x="6228437" y="3368960"/>
            <a:ext cx="2022861" cy="1508089"/>
          </a:xfrm>
          <a:prstGeom prst="rect">
            <a:avLst/>
          </a:prstGeom>
          <a:noFill/>
          <a:ln>
            <a:noFill/>
          </a:ln>
        </p:spPr>
      </p:pic>
      <p:sp>
        <p:nvSpPr>
          <p:cNvPr id="2665" name="Google Shape;2665;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Thanks!</a:t>
            </a:r>
            <a:endParaRPr sz="4800" dirty="0"/>
          </a:p>
        </p:txBody>
      </p:sp>
      <p:sp>
        <p:nvSpPr>
          <p:cNvPr id="2666" name="Google Shape;2666;p62"/>
          <p:cNvSpPr txBox="1">
            <a:spLocks noGrp="1"/>
          </p:cNvSpPr>
          <p:nvPr>
            <p:ph type="body" idx="1"/>
          </p:nvPr>
        </p:nvSpPr>
        <p:spPr>
          <a:xfrm>
            <a:off x="713225" y="1444728"/>
            <a:ext cx="7717500" cy="17985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dirty="0">
                <a:solidFill>
                  <a:srgbClr val="000000"/>
                </a:solidFill>
              </a:rPr>
              <a:t>Cảm ơn quý thầy/cô và các bạn đã dành thời gian theo dõi và lắng nghe!</a:t>
            </a:r>
            <a:br>
              <a:rPr lang="vi-VN" sz="2400" dirty="0">
                <a:solidFill>
                  <a:srgbClr val="000000"/>
                </a:solidFill>
              </a:rPr>
            </a:br>
            <a:r>
              <a:rPr lang="vi-VN" sz="2400" dirty="0">
                <a:solidFill>
                  <a:srgbClr val="000000"/>
                </a:solidFill>
              </a:rPr>
              <a:t>Dự án được chú</a:t>
            </a:r>
            <a:r>
              <a:rPr lang="en-US" sz="2400" dirty="0">
                <a:solidFill>
                  <a:srgbClr val="000000"/>
                </a:solidFill>
              </a:rPr>
              <a:t>n</a:t>
            </a:r>
            <a:r>
              <a:rPr lang="vi-VN" sz="2400" dirty="0">
                <a:solidFill>
                  <a:srgbClr val="000000"/>
                </a:solidFill>
              </a:rPr>
              <a:t>g em thực hiện với sự hiểu biết và niềm đam mê. Nếu có gì sai sót mong thầy/ cô giúp đỡ</a:t>
            </a:r>
            <a:r>
              <a:rPr lang="en-US" sz="2400" dirty="0">
                <a:solidFill>
                  <a:srgbClr val="000000"/>
                </a:solidFill>
              </a:rPr>
              <a:t>.</a:t>
            </a:r>
            <a:endParaRPr sz="2400" dirty="0">
              <a:solidFill>
                <a:srgbClr val="000000"/>
              </a:solidFill>
            </a:endParaRPr>
          </a:p>
        </p:txBody>
      </p:sp>
      <p:grpSp>
        <p:nvGrpSpPr>
          <p:cNvPr id="2668" name="Google Shape;2668;p62"/>
          <p:cNvGrpSpPr/>
          <p:nvPr/>
        </p:nvGrpSpPr>
        <p:grpSpPr>
          <a:xfrm>
            <a:off x="4909204" y="3462587"/>
            <a:ext cx="387661" cy="387661"/>
            <a:chOff x="1379798" y="1723250"/>
            <a:chExt cx="397887" cy="397887"/>
          </a:xfrm>
        </p:grpSpPr>
        <p:sp>
          <p:nvSpPr>
            <p:cNvPr id="2669" name="Google Shape;2669;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2673;p62"/>
          <p:cNvGrpSpPr/>
          <p:nvPr/>
        </p:nvGrpSpPr>
        <p:grpSpPr>
          <a:xfrm>
            <a:off x="3847083" y="3462587"/>
            <a:ext cx="387681" cy="387661"/>
            <a:chOff x="266768" y="1721375"/>
            <a:chExt cx="397907" cy="397887"/>
          </a:xfrm>
        </p:grpSpPr>
        <p:sp>
          <p:nvSpPr>
            <p:cNvPr id="2674" name="Google Shape;2674;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62"/>
          <p:cNvGrpSpPr/>
          <p:nvPr/>
        </p:nvGrpSpPr>
        <p:grpSpPr>
          <a:xfrm>
            <a:off x="4378164" y="3462587"/>
            <a:ext cx="387641" cy="387661"/>
            <a:chOff x="864491" y="1723250"/>
            <a:chExt cx="397866" cy="397887"/>
          </a:xfrm>
        </p:grpSpPr>
        <p:sp>
          <p:nvSpPr>
            <p:cNvPr id="2677" name="Google Shape;267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Google Shape;702;p50">
            <a:hlinkClick r:id="rId5"/>
            <a:extLst>
              <a:ext uri="{FF2B5EF4-FFF2-40B4-BE49-F238E27FC236}">
                <a16:creationId xmlns:a16="http://schemas.microsoft.com/office/drawing/2014/main" id="{0D8E0641-C014-6574-32F5-8A85A8B8E61B}"/>
              </a:ext>
            </a:extLst>
          </p:cNvPr>
          <p:cNvPicPr preferRelativeResize="0"/>
          <p:nvPr/>
        </p:nvPicPr>
        <p:blipFill rotWithShape="1">
          <a:blip r:embed="rId6">
            <a:alphaModFix/>
          </a:blip>
          <a:srcRect l="22246" t="9618" r="22246" b="42610"/>
          <a:stretch/>
        </p:blipFill>
        <p:spPr>
          <a:xfrm>
            <a:off x="1038825" y="3136094"/>
            <a:ext cx="2022862" cy="17409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3726511" y="2793588"/>
            <a:ext cx="518562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vi-VN" dirty="0">
                <a:effectLst/>
                <a:latin typeface="Times New Roman" panose="02020603050405020304" pitchFamily="18" charset="0"/>
                <a:ea typeface="Calibri" panose="020F0502020204030204" pitchFamily="34" charset="0"/>
              </a:rPr>
              <a:t>Cơ sở lý thuyết</a:t>
            </a:r>
            <a:endParaRPr lang="vi-VN" dirty="0"/>
          </a:p>
        </p:txBody>
      </p:sp>
      <p:sp>
        <p:nvSpPr>
          <p:cNvPr id="333" name="Google Shape;333;p36"/>
          <p:cNvSpPr txBox="1">
            <a:spLocks noGrp="1"/>
          </p:cNvSpPr>
          <p:nvPr>
            <p:ph type="title" idx="2"/>
          </p:nvPr>
        </p:nvSpPr>
        <p:spPr>
          <a:xfrm>
            <a:off x="5611325" y="1221425"/>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34" name="Google Shape;334;p36"/>
          <p:cNvGrpSpPr/>
          <p:nvPr/>
        </p:nvGrpSpPr>
        <p:grpSpPr>
          <a:xfrm>
            <a:off x="865633" y="768032"/>
            <a:ext cx="3201975" cy="3574043"/>
            <a:chOff x="865633" y="768032"/>
            <a:chExt cx="3201975" cy="3574043"/>
          </a:xfrm>
        </p:grpSpPr>
        <p:grpSp>
          <p:nvGrpSpPr>
            <p:cNvPr id="335" name="Google Shape;335;p36"/>
            <p:cNvGrpSpPr/>
            <p:nvPr/>
          </p:nvGrpSpPr>
          <p:grpSpPr>
            <a:xfrm>
              <a:off x="865633" y="768032"/>
              <a:ext cx="3201975" cy="3309119"/>
              <a:chOff x="865633" y="768032"/>
              <a:chExt cx="3201975" cy="3309119"/>
            </a:xfrm>
          </p:grpSpPr>
          <p:sp>
            <p:nvSpPr>
              <p:cNvPr id="336" name="Google Shape;336;p36"/>
              <p:cNvSpPr/>
              <p:nvPr/>
            </p:nvSpPr>
            <p:spPr>
              <a:xfrm flipH="1">
                <a:off x="1403228" y="3239882"/>
                <a:ext cx="559203" cy="837270"/>
              </a:xfrm>
              <a:custGeom>
                <a:avLst/>
                <a:gdLst/>
                <a:ahLst/>
                <a:cxnLst/>
                <a:rect l="l" t="t" r="r" b="b"/>
                <a:pathLst>
                  <a:path w="14932" h="22357" extrusionOk="0">
                    <a:moveTo>
                      <a:pt x="14932" y="0"/>
                    </a:moveTo>
                    <a:lnTo>
                      <a:pt x="481" y="577"/>
                    </a:lnTo>
                    <a:lnTo>
                      <a:pt x="42" y="18802"/>
                    </a:lnTo>
                    <a:cubicBezTo>
                      <a:pt x="0" y="20750"/>
                      <a:pt x="1565" y="22357"/>
                      <a:pt x="3528" y="22357"/>
                    </a:cubicBezTo>
                    <a:lnTo>
                      <a:pt x="6999" y="22357"/>
                    </a:lnTo>
                    <a:cubicBezTo>
                      <a:pt x="8619" y="22357"/>
                      <a:pt x="10019" y="21245"/>
                      <a:pt x="10390" y="19667"/>
                    </a:cubicBezTo>
                    <a:lnTo>
                      <a:pt x="14300" y="2732"/>
                    </a:lnTo>
                    <a:lnTo>
                      <a:pt x="14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flipH="1">
                <a:off x="1403228" y="3239882"/>
                <a:ext cx="559203" cy="837270"/>
              </a:xfrm>
              <a:custGeom>
                <a:avLst/>
                <a:gdLst/>
                <a:ahLst/>
                <a:cxnLst/>
                <a:rect l="l" t="t" r="r" b="b"/>
                <a:pathLst>
                  <a:path w="14932" h="22357" extrusionOk="0">
                    <a:moveTo>
                      <a:pt x="14932" y="0"/>
                    </a:moveTo>
                    <a:lnTo>
                      <a:pt x="481" y="577"/>
                    </a:lnTo>
                    <a:lnTo>
                      <a:pt x="42" y="18802"/>
                    </a:lnTo>
                    <a:cubicBezTo>
                      <a:pt x="0" y="20750"/>
                      <a:pt x="1565" y="22357"/>
                      <a:pt x="3528" y="22357"/>
                    </a:cubicBezTo>
                    <a:lnTo>
                      <a:pt x="3693" y="22357"/>
                    </a:lnTo>
                    <a:cubicBezTo>
                      <a:pt x="3623" y="18487"/>
                      <a:pt x="3816" y="10156"/>
                      <a:pt x="6382" y="7027"/>
                    </a:cubicBezTo>
                    <a:cubicBezTo>
                      <a:pt x="8551" y="4379"/>
                      <a:pt x="12050" y="3226"/>
                      <a:pt x="14300" y="2732"/>
                    </a:cubicBezTo>
                    <a:lnTo>
                      <a:pt x="14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flipH="1">
                <a:off x="1821582" y="3239882"/>
                <a:ext cx="376260" cy="293496"/>
              </a:xfrm>
              <a:custGeom>
                <a:avLst/>
                <a:gdLst/>
                <a:ahLst/>
                <a:cxnLst/>
                <a:rect l="l" t="t" r="r" b="b"/>
                <a:pathLst>
                  <a:path w="10047" h="7837" extrusionOk="0">
                    <a:moveTo>
                      <a:pt x="1291" y="0"/>
                    </a:moveTo>
                    <a:cubicBezTo>
                      <a:pt x="1291" y="0"/>
                      <a:pt x="1278" y="28"/>
                      <a:pt x="1263" y="97"/>
                    </a:cubicBezTo>
                    <a:cubicBezTo>
                      <a:pt x="1058" y="810"/>
                      <a:pt x="1" y="5545"/>
                      <a:pt x="5312" y="7466"/>
                    </a:cubicBezTo>
                    <a:cubicBezTo>
                      <a:pt x="5697" y="7603"/>
                      <a:pt x="6136" y="7727"/>
                      <a:pt x="6603" y="7837"/>
                    </a:cubicBezTo>
                    <a:lnTo>
                      <a:pt x="10047" y="439"/>
                    </a:lnTo>
                    <a:lnTo>
                      <a:pt x="1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flipH="1">
                <a:off x="978170" y="1449247"/>
                <a:ext cx="2553341" cy="1812243"/>
              </a:xfrm>
              <a:custGeom>
                <a:avLst/>
                <a:gdLst/>
                <a:ahLst/>
                <a:cxnLst/>
                <a:rect l="l" t="t" r="r" b="b"/>
                <a:pathLst>
                  <a:path w="68180" h="48391" extrusionOk="0">
                    <a:moveTo>
                      <a:pt x="6505" y="0"/>
                    </a:moveTo>
                    <a:lnTo>
                      <a:pt x="1153" y="39869"/>
                    </a:lnTo>
                    <a:lnTo>
                      <a:pt x="370" y="45618"/>
                    </a:lnTo>
                    <a:lnTo>
                      <a:pt x="0" y="48391"/>
                    </a:lnTo>
                    <a:lnTo>
                      <a:pt x="63871" y="48322"/>
                    </a:lnTo>
                    <a:lnTo>
                      <a:pt x="64639" y="48158"/>
                    </a:lnTo>
                    <a:lnTo>
                      <a:pt x="65338" y="47938"/>
                    </a:lnTo>
                    <a:lnTo>
                      <a:pt x="66341" y="41611"/>
                    </a:lnTo>
                    <a:lnTo>
                      <a:pt x="66506" y="40595"/>
                    </a:lnTo>
                    <a:lnTo>
                      <a:pt x="68180" y="30042"/>
                    </a:lnTo>
                    <a:lnTo>
                      <a:pt x="68180" y="30028"/>
                    </a:lnTo>
                    <a:lnTo>
                      <a:pt x="68152" y="30015"/>
                    </a:lnTo>
                    <a:lnTo>
                      <a:pt x="54689" y="23468"/>
                    </a:ln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flipH="1">
                <a:off x="865633" y="2328124"/>
                <a:ext cx="646574" cy="679455"/>
              </a:xfrm>
              <a:custGeom>
                <a:avLst/>
                <a:gdLst/>
                <a:ahLst/>
                <a:cxnLst/>
                <a:rect l="l" t="t" r="r" b="b"/>
                <a:pathLst>
                  <a:path w="17265" h="18143" extrusionOk="0">
                    <a:moveTo>
                      <a:pt x="769" y="0"/>
                    </a:moveTo>
                    <a:lnTo>
                      <a:pt x="769" y="0"/>
                    </a:lnTo>
                    <a:cubicBezTo>
                      <a:pt x="769" y="0"/>
                      <a:pt x="1263" y="1235"/>
                      <a:pt x="1469" y="3678"/>
                    </a:cubicBezTo>
                    <a:cubicBezTo>
                      <a:pt x="3404" y="4488"/>
                      <a:pt x="4968" y="5120"/>
                      <a:pt x="5998" y="5545"/>
                    </a:cubicBezTo>
                    <a:cubicBezTo>
                      <a:pt x="13766" y="8715"/>
                      <a:pt x="15014" y="9841"/>
                      <a:pt x="14260" y="11171"/>
                    </a:cubicBezTo>
                    <a:cubicBezTo>
                      <a:pt x="14212" y="11255"/>
                      <a:pt x="14049" y="11294"/>
                      <a:pt x="13781" y="11294"/>
                    </a:cubicBezTo>
                    <a:cubicBezTo>
                      <a:pt x="12288" y="11294"/>
                      <a:pt x="7547" y="10057"/>
                      <a:pt x="1482" y="8276"/>
                    </a:cubicBezTo>
                    <a:cubicBezTo>
                      <a:pt x="1373" y="9786"/>
                      <a:pt x="1153" y="11487"/>
                      <a:pt x="769" y="13395"/>
                    </a:cubicBezTo>
                    <a:cubicBezTo>
                      <a:pt x="549" y="14507"/>
                      <a:pt x="317" y="15535"/>
                      <a:pt x="69" y="16455"/>
                    </a:cubicBezTo>
                    <a:cubicBezTo>
                      <a:pt x="55" y="16565"/>
                      <a:pt x="15" y="16661"/>
                      <a:pt x="0" y="16757"/>
                    </a:cubicBezTo>
                    <a:cubicBezTo>
                      <a:pt x="4708" y="17526"/>
                      <a:pt x="8948" y="18116"/>
                      <a:pt x="12421" y="18143"/>
                    </a:cubicBezTo>
                    <a:cubicBezTo>
                      <a:pt x="13779" y="18143"/>
                      <a:pt x="15014" y="18075"/>
                      <a:pt x="16112" y="17883"/>
                    </a:cubicBezTo>
                    <a:lnTo>
                      <a:pt x="16291" y="16798"/>
                    </a:lnTo>
                    <a:lnTo>
                      <a:pt x="16853" y="13257"/>
                    </a:lnTo>
                    <a:cubicBezTo>
                      <a:pt x="17265" y="10691"/>
                      <a:pt x="16236" y="8139"/>
                      <a:pt x="14260" y="6574"/>
                    </a:cubicBezTo>
                    <a:cubicBezTo>
                      <a:pt x="14246" y="6560"/>
                      <a:pt x="14232" y="6560"/>
                      <a:pt x="14232" y="6547"/>
                    </a:cubicBezTo>
                    <a:cubicBezTo>
                      <a:pt x="13821" y="6231"/>
                      <a:pt x="13367" y="5956"/>
                      <a:pt x="12873" y="5723"/>
                    </a:cubicBezTo>
                    <a:lnTo>
                      <a:pt x="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flipH="1">
                <a:off x="908775" y="2955674"/>
                <a:ext cx="736529" cy="305817"/>
              </a:xfrm>
              <a:custGeom>
                <a:avLst/>
                <a:gdLst/>
                <a:ahLst/>
                <a:cxnLst/>
                <a:rect l="l" t="t" r="r" b="b"/>
                <a:pathLst>
                  <a:path w="19667" h="8166" extrusionOk="0">
                    <a:moveTo>
                      <a:pt x="3554" y="0"/>
                    </a:moveTo>
                    <a:cubicBezTo>
                      <a:pt x="2923" y="2333"/>
                      <a:pt x="2264" y="4076"/>
                      <a:pt x="1675" y="5338"/>
                    </a:cubicBezTo>
                    <a:cubicBezTo>
                      <a:pt x="727" y="7397"/>
                      <a:pt x="0" y="8166"/>
                      <a:pt x="0" y="8166"/>
                    </a:cubicBezTo>
                    <a:lnTo>
                      <a:pt x="12489" y="8166"/>
                    </a:lnTo>
                    <a:cubicBezTo>
                      <a:pt x="13106" y="8166"/>
                      <a:pt x="13710" y="8083"/>
                      <a:pt x="14273" y="7933"/>
                    </a:cubicBezTo>
                    <a:cubicBezTo>
                      <a:pt x="14520" y="7878"/>
                      <a:pt x="14753" y="7796"/>
                      <a:pt x="14972" y="7713"/>
                    </a:cubicBezTo>
                    <a:cubicBezTo>
                      <a:pt x="17265" y="6862"/>
                      <a:pt x="19007" y="4844"/>
                      <a:pt x="19474" y="2333"/>
                    </a:cubicBezTo>
                    <a:cubicBezTo>
                      <a:pt x="19474" y="2292"/>
                      <a:pt x="19488" y="2237"/>
                      <a:pt x="19488" y="2196"/>
                    </a:cubicBezTo>
                    <a:lnTo>
                      <a:pt x="19666" y="1126"/>
                    </a:lnTo>
                    <a:lnTo>
                      <a:pt x="19666" y="1126"/>
                    </a:lnTo>
                    <a:cubicBezTo>
                      <a:pt x="18568" y="1318"/>
                      <a:pt x="17333" y="1386"/>
                      <a:pt x="15975" y="1386"/>
                    </a:cubicBezTo>
                    <a:cubicBezTo>
                      <a:pt x="12502" y="1359"/>
                      <a:pt x="8262" y="769"/>
                      <a:pt x="3554"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flipH="1">
                <a:off x="949896" y="2465865"/>
                <a:ext cx="507298" cy="285257"/>
              </a:xfrm>
              <a:custGeom>
                <a:avLst/>
                <a:gdLst/>
                <a:ahLst/>
                <a:cxnLst/>
                <a:rect l="l" t="t" r="r" b="b"/>
                <a:pathLst>
                  <a:path w="13546" h="7617" extrusionOk="0">
                    <a:moveTo>
                      <a:pt x="0" y="0"/>
                    </a:moveTo>
                    <a:lnTo>
                      <a:pt x="0" y="0"/>
                    </a:lnTo>
                    <a:cubicBezTo>
                      <a:pt x="96" y="1235"/>
                      <a:pt x="138" y="2772"/>
                      <a:pt x="13" y="4598"/>
                    </a:cubicBezTo>
                    <a:cubicBezTo>
                      <a:pt x="6078" y="6379"/>
                      <a:pt x="10819" y="7616"/>
                      <a:pt x="12312" y="7616"/>
                    </a:cubicBezTo>
                    <a:cubicBezTo>
                      <a:pt x="12580" y="7616"/>
                      <a:pt x="12743" y="7577"/>
                      <a:pt x="12791" y="7493"/>
                    </a:cubicBezTo>
                    <a:cubicBezTo>
                      <a:pt x="13545" y="6163"/>
                      <a:pt x="12297" y="5037"/>
                      <a:pt x="4529" y="1867"/>
                    </a:cubicBezTo>
                    <a:cubicBezTo>
                      <a:pt x="3499" y="1442"/>
                      <a:pt x="1935" y="8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flipH="1">
                <a:off x="1452025" y="1823935"/>
                <a:ext cx="1547584" cy="814163"/>
              </a:xfrm>
              <a:custGeom>
                <a:avLst/>
                <a:gdLst/>
                <a:ahLst/>
                <a:cxnLst/>
                <a:rect l="l" t="t" r="r" b="b"/>
                <a:pathLst>
                  <a:path w="41324" h="21740" extrusionOk="0">
                    <a:moveTo>
                      <a:pt x="1" y="1"/>
                    </a:moveTo>
                    <a:lnTo>
                      <a:pt x="714" y="8770"/>
                    </a:lnTo>
                    <a:cubicBezTo>
                      <a:pt x="714" y="8770"/>
                      <a:pt x="25431" y="17114"/>
                      <a:pt x="41199" y="21739"/>
                    </a:cubicBezTo>
                    <a:cubicBezTo>
                      <a:pt x="41324" y="19913"/>
                      <a:pt x="41282" y="18376"/>
                      <a:pt x="41186" y="17141"/>
                    </a:cubicBezTo>
                    <a:cubicBezTo>
                      <a:pt x="28533" y="11913"/>
                      <a:pt x="2"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flipH="1">
                <a:off x="916003" y="3043044"/>
                <a:ext cx="729301" cy="218446"/>
              </a:xfrm>
              <a:custGeom>
                <a:avLst/>
                <a:gdLst/>
                <a:ahLst/>
                <a:cxnLst/>
                <a:rect l="l" t="t" r="r" b="b"/>
                <a:pathLst>
                  <a:path w="19474" h="5833" extrusionOk="0">
                    <a:moveTo>
                      <a:pt x="19474" y="0"/>
                    </a:moveTo>
                    <a:lnTo>
                      <a:pt x="19474" y="0"/>
                    </a:lnTo>
                    <a:cubicBezTo>
                      <a:pt x="17128" y="590"/>
                      <a:pt x="12846" y="1455"/>
                      <a:pt x="5023" y="2621"/>
                    </a:cubicBezTo>
                    <a:cubicBezTo>
                      <a:pt x="3980" y="2786"/>
                      <a:pt x="2855" y="2910"/>
                      <a:pt x="1675" y="3005"/>
                    </a:cubicBezTo>
                    <a:cubicBezTo>
                      <a:pt x="727" y="5064"/>
                      <a:pt x="0" y="5833"/>
                      <a:pt x="0" y="5833"/>
                    </a:cubicBezTo>
                    <a:lnTo>
                      <a:pt x="12489" y="5833"/>
                    </a:lnTo>
                    <a:cubicBezTo>
                      <a:pt x="13106" y="5833"/>
                      <a:pt x="13710" y="5750"/>
                      <a:pt x="14273" y="5600"/>
                    </a:cubicBezTo>
                    <a:cubicBezTo>
                      <a:pt x="14520" y="5545"/>
                      <a:pt x="14753" y="5463"/>
                      <a:pt x="14972" y="5380"/>
                    </a:cubicBezTo>
                    <a:cubicBezTo>
                      <a:pt x="17265" y="4529"/>
                      <a:pt x="19007" y="2511"/>
                      <a:pt x="19474"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flipH="1">
                <a:off x="2894187" y="1435054"/>
                <a:ext cx="1173421" cy="1831380"/>
              </a:xfrm>
              <a:custGeom>
                <a:avLst/>
                <a:gdLst/>
                <a:ahLst/>
                <a:cxnLst/>
                <a:rect l="l" t="t" r="r" b="b"/>
                <a:pathLst>
                  <a:path w="31333" h="48902" extrusionOk="0">
                    <a:moveTo>
                      <a:pt x="18462" y="1"/>
                    </a:moveTo>
                    <a:cubicBezTo>
                      <a:pt x="11443" y="1"/>
                      <a:pt x="4348" y="9526"/>
                      <a:pt x="2238" y="22215"/>
                    </a:cubicBezTo>
                    <a:cubicBezTo>
                      <a:pt x="1" y="35664"/>
                      <a:pt x="4187" y="47562"/>
                      <a:pt x="11611" y="48797"/>
                    </a:cubicBezTo>
                    <a:cubicBezTo>
                      <a:pt x="12030" y="48867"/>
                      <a:pt x="12451" y="48901"/>
                      <a:pt x="12872" y="48901"/>
                    </a:cubicBezTo>
                    <a:cubicBezTo>
                      <a:pt x="19889" y="48901"/>
                      <a:pt x="26971" y="39377"/>
                      <a:pt x="29082" y="26688"/>
                    </a:cubicBezTo>
                    <a:cubicBezTo>
                      <a:pt x="31333" y="13239"/>
                      <a:pt x="27133" y="1340"/>
                      <a:pt x="19722" y="105"/>
                    </a:cubicBezTo>
                    <a:cubicBezTo>
                      <a:pt x="19303" y="35"/>
                      <a:pt x="18883" y="1"/>
                      <a:pt x="18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flipH="1">
                <a:off x="3072000" y="1550437"/>
                <a:ext cx="877379" cy="1590801"/>
              </a:xfrm>
              <a:custGeom>
                <a:avLst/>
                <a:gdLst/>
                <a:ahLst/>
                <a:cxnLst/>
                <a:rect l="l" t="t" r="r" b="b"/>
                <a:pathLst>
                  <a:path w="23428" h="42478" extrusionOk="0">
                    <a:moveTo>
                      <a:pt x="14245" y="1"/>
                    </a:moveTo>
                    <a:cubicBezTo>
                      <a:pt x="11560" y="1"/>
                      <a:pt x="8851" y="1778"/>
                      <a:pt x="6533" y="4792"/>
                    </a:cubicBezTo>
                    <a:cubicBezTo>
                      <a:pt x="4928" y="6850"/>
                      <a:pt x="3514" y="9499"/>
                      <a:pt x="2416" y="12546"/>
                    </a:cubicBezTo>
                    <a:cubicBezTo>
                      <a:pt x="1661" y="14660"/>
                      <a:pt x="1058" y="16965"/>
                      <a:pt x="646" y="19394"/>
                    </a:cubicBezTo>
                    <a:cubicBezTo>
                      <a:pt x="152" y="22386"/>
                      <a:pt x="0" y="25282"/>
                      <a:pt x="152" y="27957"/>
                    </a:cubicBezTo>
                    <a:cubicBezTo>
                      <a:pt x="426" y="32638"/>
                      <a:pt x="1634" y="36645"/>
                      <a:pt x="3541" y="39253"/>
                    </a:cubicBezTo>
                    <a:cubicBezTo>
                      <a:pt x="4804" y="40982"/>
                      <a:pt x="6382" y="42093"/>
                      <a:pt x="8194" y="42395"/>
                    </a:cubicBezTo>
                    <a:cubicBezTo>
                      <a:pt x="8524" y="42450"/>
                      <a:pt x="8855" y="42477"/>
                      <a:pt x="9186" y="42477"/>
                    </a:cubicBezTo>
                    <a:cubicBezTo>
                      <a:pt x="12798" y="42477"/>
                      <a:pt x="16457" y="39253"/>
                      <a:pt x="19159" y="34175"/>
                    </a:cubicBezTo>
                    <a:lnTo>
                      <a:pt x="19159" y="34161"/>
                    </a:lnTo>
                    <a:cubicBezTo>
                      <a:pt x="20805" y="31059"/>
                      <a:pt x="22096" y="27271"/>
                      <a:pt x="22796" y="23086"/>
                    </a:cubicBezTo>
                    <a:cubicBezTo>
                      <a:pt x="23276" y="20190"/>
                      <a:pt x="23427" y="17377"/>
                      <a:pt x="23290" y="14769"/>
                    </a:cubicBezTo>
                    <a:cubicBezTo>
                      <a:pt x="23290" y="14660"/>
                      <a:pt x="23290" y="14550"/>
                      <a:pt x="23276" y="14440"/>
                    </a:cubicBezTo>
                    <a:cubicBezTo>
                      <a:pt x="22796" y="6700"/>
                      <a:pt x="19777" y="839"/>
                      <a:pt x="15248" y="85"/>
                    </a:cubicBezTo>
                    <a:cubicBezTo>
                      <a:pt x="14914" y="29"/>
                      <a:pt x="14580" y="1"/>
                      <a:pt x="14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flipH="1">
                <a:off x="3072000" y="2039272"/>
                <a:ext cx="625003" cy="790495"/>
              </a:xfrm>
              <a:custGeom>
                <a:avLst/>
                <a:gdLst/>
                <a:ahLst/>
                <a:cxnLst/>
                <a:rect l="l" t="t" r="r" b="b"/>
                <a:pathLst>
                  <a:path w="16689" h="21108" extrusionOk="0">
                    <a:moveTo>
                      <a:pt x="2511" y="0"/>
                    </a:moveTo>
                    <a:lnTo>
                      <a:pt x="0" y="15138"/>
                    </a:lnTo>
                    <a:lnTo>
                      <a:pt x="6793" y="18404"/>
                    </a:lnTo>
                    <a:lnTo>
                      <a:pt x="12420" y="21108"/>
                    </a:lnTo>
                    <a:cubicBezTo>
                      <a:pt x="14066" y="18006"/>
                      <a:pt x="15357" y="14218"/>
                      <a:pt x="16057" y="10033"/>
                    </a:cubicBezTo>
                    <a:cubicBezTo>
                      <a:pt x="16537" y="7137"/>
                      <a:pt x="16688" y="4324"/>
                      <a:pt x="16551" y="1716"/>
                    </a:cubicBezTo>
                    <a:cubicBezTo>
                      <a:pt x="16551" y="1607"/>
                      <a:pt x="16551" y="1497"/>
                      <a:pt x="16537" y="1387"/>
                    </a:cubicBezTo>
                    <a:lnTo>
                      <a:pt x="7863" y="522"/>
                    </a:lnTo>
                    <a:lnTo>
                      <a:pt x="2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flipH="1">
                <a:off x="3490916" y="2038336"/>
                <a:ext cx="308888" cy="568791"/>
              </a:xfrm>
              <a:custGeom>
                <a:avLst/>
                <a:gdLst/>
                <a:ahLst/>
                <a:cxnLst/>
                <a:rect l="l" t="t" r="r" b="b"/>
                <a:pathLst>
                  <a:path w="8248" h="15188" extrusionOk="0">
                    <a:moveTo>
                      <a:pt x="4967" y="1"/>
                    </a:moveTo>
                    <a:cubicBezTo>
                      <a:pt x="4341" y="1"/>
                      <a:pt x="3694" y="340"/>
                      <a:pt x="3088" y="959"/>
                    </a:cubicBezTo>
                    <a:cubicBezTo>
                      <a:pt x="1907" y="2153"/>
                      <a:pt x="892" y="4362"/>
                      <a:pt x="453" y="6997"/>
                    </a:cubicBezTo>
                    <a:cubicBezTo>
                      <a:pt x="0" y="9729"/>
                      <a:pt x="275" y="12240"/>
                      <a:pt x="1071" y="13736"/>
                    </a:cubicBezTo>
                    <a:cubicBezTo>
                      <a:pt x="1496" y="14532"/>
                      <a:pt x="2059" y="15053"/>
                      <a:pt x="2745" y="15163"/>
                    </a:cubicBezTo>
                    <a:cubicBezTo>
                      <a:pt x="2840" y="15179"/>
                      <a:pt x="2936" y="15187"/>
                      <a:pt x="3031" y="15187"/>
                    </a:cubicBezTo>
                    <a:cubicBezTo>
                      <a:pt x="4912" y="15187"/>
                      <a:pt x="6896" y="12161"/>
                      <a:pt x="7549" y="8177"/>
                    </a:cubicBezTo>
                    <a:cubicBezTo>
                      <a:pt x="8248" y="4005"/>
                      <a:pt x="7232" y="342"/>
                      <a:pt x="5256" y="25"/>
                    </a:cubicBezTo>
                    <a:cubicBezTo>
                      <a:pt x="5161" y="9"/>
                      <a:pt x="5064" y="1"/>
                      <a:pt x="4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flipH="1">
                <a:off x="1898654" y="2272099"/>
                <a:ext cx="163994" cy="170697"/>
              </a:xfrm>
              <a:custGeom>
                <a:avLst/>
                <a:gdLst/>
                <a:ahLst/>
                <a:cxnLst/>
                <a:rect l="l" t="t" r="r" b="b"/>
                <a:pathLst>
                  <a:path w="4379" h="4558" extrusionOk="0">
                    <a:moveTo>
                      <a:pt x="2621" y="1"/>
                    </a:moveTo>
                    <a:lnTo>
                      <a:pt x="1" y="1496"/>
                    </a:lnTo>
                    <a:lnTo>
                      <a:pt x="2429" y="4557"/>
                    </a:lnTo>
                    <a:lnTo>
                      <a:pt x="4378" y="3020"/>
                    </a:lnTo>
                    <a:lnTo>
                      <a:pt x="2621" y="1"/>
                    </a:ln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flipH="1">
                <a:off x="1853452" y="2385198"/>
                <a:ext cx="151635" cy="225599"/>
              </a:xfrm>
              <a:custGeom>
                <a:avLst/>
                <a:gdLst/>
                <a:ahLst/>
                <a:cxnLst/>
                <a:rect l="l" t="t" r="r" b="b"/>
                <a:pathLst>
                  <a:path w="4049" h="6024" extrusionOk="0">
                    <a:moveTo>
                      <a:pt x="2841" y="0"/>
                    </a:moveTo>
                    <a:lnTo>
                      <a:pt x="892" y="1537"/>
                    </a:lnTo>
                    <a:lnTo>
                      <a:pt x="1" y="5435"/>
                    </a:lnTo>
                    <a:cubicBezTo>
                      <a:pt x="1" y="5435"/>
                      <a:pt x="43" y="6023"/>
                      <a:pt x="741" y="6023"/>
                    </a:cubicBezTo>
                    <a:cubicBezTo>
                      <a:pt x="928" y="6023"/>
                      <a:pt x="1162" y="5981"/>
                      <a:pt x="1456" y="5874"/>
                    </a:cubicBezTo>
                    <a:cubicBezTo>
                      <a:pt x="2855" y="5365"/>
                      <a:pt x="3047" y="3678"/>
                      <a:pt x="3432" y="3019"/>
                    </a:cubicBezTo>
                    <a:cubicBezTo>
                      <a:pt x="3802" y="2361"/>
                      <a:pt x="4049" y="1303"/>
                      <a:pt x="4049" y="1303"/>
                    </a:cubicBez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flipH="1">
                <a:off x="1784581" y="1612192"/>
                <a:ext cx="535572" cy="773005"/>
              </a:xfrm>
              <a:custGeom>
                <a:avLst/>
                <a:gdLst/>
                <a:ahLst/>
                <a:cxnLst/>
                <a:rect l="l" t="t" r="r" b="b"/>
                <a:pathLst>
                  <a:path w="14301" h="20641" extrusionOk="0">
                    <a:moveTo>
                      <a:pt x="13245" y="0"/>
                    </a:moveTo>
                    <a:lnTo>
                      <a:pt x="11529" y="508"/>
                    </a:lnTo>
                    <a:lnTo>
                      <a:pt x="5765" y="2251"/>
                    </a:lnTo>
                    <a:lnTo>
                      <a:pt x="5819" y="3884"/>
                    </a:lnTo>
                    <a:cubicBezTo>
                      <a:pt x="5819" y="3884"/>
                      <a:pt x="1" y="8839"/>
                      <a:pt x="769" y="11596"/>
                    </a:cubicBezTo>
                    <a:cubicBezTo>
                      <a:pt x="1552" y="14369"/>
                      <a:pt x="6657" y="20641"/>
                      <a:pt x="6657" y="20641"/>
                    </a:cubicBezTo>
                    <a:lnTo>
                      <a:pt x="7905" y="19831"/>
                    </a:lnTo>
                    <a:lnTo>
                      <a:pt x="10692" y="18006"/>
                    </a:lnTo>
                    <a:cubicBezTo>
                      <a:pt x="10692" y="18006"/>
                      <a:pt x="10156" y="16125"/>
                      <a:pt x="9539" y="14753"/>
                    </a:cubicBezTo>
                    <a:cubicBezTo>
                      <a:pt x="8400" y="12283"/>
                      <a:pt x="6877" y="10485"/>
                      <a:pt x="6877" y="10485"/>
                    </a:cubicBezTo>
                    <a:cubicBezTo>
                      <a:pt x="6877" y="10485"/>
                      <a:pt x="10623" y="8262"/>
                      <a:pt x="12462" y="6066"/>
                    </a:cubicBezTo>
                    <a:cubicBezTo>
                      <a:pt x="14301" y="3884"/>
                      <a:pt x="13245" y="1"/>
                      <a:pt x="1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flipH="1">
                <a:off x="2093431" y="1642002"/>
                <a:ext cx="376784" cy="303757"/>
              </a:xfrm>
              <a:custGeom>
                <a:avLst/>
                <a:gdLst/>
                <a:ahLst/>
                <a:cxnLst/>
                <a:rect l="l" t="t" r="r" b="b"/>
                <a:pathLst>
                  <a:path w="10061" h="8111" extrusionOk="0">
                    <a:moveTo>
                      <a:pt x="7617" y="0"/>
                    </a:moveTo>
                    <a:cubicBezTo>
                      <a:pt x="7617" y="0"/>
                      <a:pt x="2155" y="2813"/>
                      <a:pt x="0" y="5476"/>
                    </a:cubicBezTo>
                    <a:lnTo>
                      <a:pt x="5407" y="8111"/>
                    </a:lnTo>
                    <a:lnTo>
                      <a:pt x="10060" y="3047"/>
                    </a:lnTo>
                    <a:lnTo>
                      <a:pt x="10060" y="1359"/>
                    </a:lnTo>
                    <a:lnTo>
                      <a:pt x="7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1840569" y="2426805"/>
                <a:ext cx="157852" cy="196425"/>
              </a:xfrm>
              <a:custGeom>
                <a:avLst/>
                <a:gdLst/>
                <a:ahLst/>
                <a:cxnLst/>
                <a:rect l="l" t="t" r="r" b="b"/>
                <a:pathLst>
                  <a:path w="4215" h="5245" extrusionOk="0">
                    <a:moveTo>
                      <a:pt x="3693" y="0"/>
                    </a:moveTo>
                    <a:cubicBezTo>
                      <a:pt x="3693" y="0"/>
                      <a:pt x="3541" y="1180"/>
                      <a:pt x="2869" y="2470"/>
                    </a:cubicBezTo>
                    <a:cubicBezTo>
                      <a:pt x="2324" y="3539"/>
                      <a:pt x="1487" y="4899"/>
                      <a:pt x="576" y="4899"/>
                    </a:cubicBezTo>
                    <a:cubicBezTo>
                      <a:pt x="387" y="4899"/>
                      <a:pt x="194" y="4840"/>
                      <a:pt x="1" y="4708"/>
                    </a:cubicBezTo>
                    <a:lnTo>
                      <a:pt x="1" y="4708"/>
                    </a:lnTo>
                    <a:cubicBezTo>
                      <a:pt x="1" y="4708"/>
                      <a:pt x="344" y="5229"/>
                      <a:pt x="797" y="5243"/>
                    </a:cubicBezTo>
                    <a:cubicBezTo>
                      <a:pt x="829" y="5244"/>
                      <a:pt x="862" y="5244"/>
                      <a:pt x="895" y="5244"/>
                    </a:cubicBezTo>
                    <a:cubicBezTo>
                      <a:pt x="1342" y="5244"/>
                      <a:pt x="1870" y="5138"/>
                      <a:pt x="2458" y="4474"/>
                    </a:cubicBezTo>
                    <a:cubicBezTo>
                      <a:pt x="3075" y="3747"/>
                      <a:pt x="3556" y="2320"/>
                      <a:pt x="3556" y="2320"/>
                    </a:cubicBezTo>
                    <a:cubicBezTo>
                      <a:pt x="3556" y="2320"/>
                      <a:pt x="4145" y="961"/>
                      <a:pt x="4187" y="659"/>
                    </a:cubicBezTo>
                    <a:cubicBezTo>
                      <a:pt x="4214" y="344"/>
                      <a:pt x="3693" y="0"/>
                      <a:pt x="3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1938239" y="2303444"/>
                <a:ext cx="97183" cy="81753"/>
              </a:xfrm>
              <a:custGeom>
                <a:avLst/>
                <a:gdLst/>
                <a:ahLst/>
                <a:cxnLst/>
                <a:rect l="l" t="t" r="r" b="b"/>
                <a:pathLst>
                  <a:path w="2595" h="2183" extrusionOk="0">
                    <a:moveTo>
                      <a:pt x="2388" y="0"/>
                    </a:moveTo>
                    <a:lnTo>
                      <a:pt x="1" y="1565"/>
                    </a:lnTo>
                    <a:lnTo>
                      <a:pt x="495" y="2183"/>
                    </a:lnTo>
                    <a:lnTo>
                      <a:pt x="2595" y="371"/>
                    </a:lnTo>
                    <a:lnTo>
                      <a:pt x="2388" y="0"/>
                    </a:lnTo>
                    <a:close/>
                  </a:path>
                </a:pathLst>
              </a:custGeom>
              <a:solidFill>
                <a:srgbClr val="E29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181851" y="980523"/>
                <a:ext cx="424571" cy="400453"/>
              </a:xfrm>
              <a:custGeom>
                <a:avLst/>
                <a:gdLst/>
                <a:ahLst/>
                <a:cxnLst/>
                <a:rect l="l" t="t" r="r" b="b"/>
                <a:pathLst>
                  <a:path w="11337" h="10693" extrusionOk="0">
                    <a:moveTo>
                      <a:pt x="2334" y="0"/>
                    </a:moveTo>
                    <a:lnTo>
                      <a:pt x="1" y="83"/>
                    </a:lnTo>
                    <a:lnTo>
                      <a:pt x="605" y="1263"/>
                    </a:lnTo>
                    <a:lnTo>
                      <a:pt x="3267" y="9429"/>
                    </a:lnTo>
                    <a:cubicBezTo>
                      <a:pt x="3544" y="10201"/>
                      <a:pt x="4275" y="10692"/>
                      <a:pt x="5063" y="10692"/>
                    </a:cubicBezTo>
                    <a:cubicBezTo>
                      <a:pt x="5213" y="10692"/>
                      <a:pt x="5366" y="10674"/>
                      <a:pt x="5518" y="10637"/>
                    </a:cubicBezTo>
                    <a:lnTo>
                      <a:pt x="11337" y="9182"/>
                    </a:lnTo>
                    <a:lnTo>
                      <a:pt x="11076" y="4681"/>
                    </a:lnTo>
                    <a:lnTo>
                      <a:pt x="5641" y="6822"/>
                    </a:lnTo>
                    <a:lnTo>
                      <a:pt x="2457" y="975"/>
                    </a:lnTo>
                    <a:lnTo>
                      <a:pt x="2334" y="0"/>
                    </a:ln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flipH="1">
                <a:off x="2249186" y="898807"/>
                <a:ext cx="231815" cy="81753"/>
              </a:xfrm>
              <a:custGeom>
                <a:avLst/>
                <a:gdLst/>
                <a:ahLst/>
                <a:cxnLst/>
                <a:rect l="l" t="t" r="r" b="b"/>
                <a:pathLst>
                  <a:path w="6190" h="2183" extrusionOk="0">
                    <a:moveTo>
                      <a:pt x="138" y="1"/>
                    </a:moveTo>
                    <a:lnTo>
                      <a:pt x="1" y="2182"/>
                    </a:lnTo>
                    <a:lnTo>
                      <a:pt x="1" y="2182"/>
                    </a:lnTo>
                    <a:lnTo>
                      <a:pt x="5860" y="2005"/>
                    </a:lnTo>
                    <a:cubicBezTo>
                      <a:pt x="5997" y="1990"/>
                      <a:pt x="6121" y="1880"/>
                      <a:pt x="6135" y="1730"/>
                    </a:cubicBezTo>
                    <a:lnTo>
                      <a:pt x="6176" y="934"/>
                    </a:lnTo>
                    <a:cubicBezTo>
                      <a:pt x="6189" y="783"/>
                      <a:pt x="6080" y="645"/>
                      <a:pt x="5929" y="632"/>
                    </a:cubicBez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flipH="1">
                <a:off x="2016884" y="830124"/>
                <a:ext cx="187100" cy="305143"/>
              </a:xfrm>
              <a:custGeom>
                <a:avLst/>
                <a:gdLst/>
                <a:ahLst/>
                <a:cxnLst/>
                <a:rect l="l" t="t" r="r" b="b"/>
                <a:pathLst>
                  <a:path w="4996" h="8148" extrusionOk="0">
                    <a:moveTo>
                      <a:pt x="2247" y="1"/>
                    </a:moveTo>
                    <a:cubicBezTo>
                      <a:pt x="808" y="1"/>
                      <a:pt x="217" y="1325"/>
                      <a:pt x="192" y="1985"/>
                    </a:cubicBezTo>
                    <a:cubicBezTo>
                      <a:pt x="192" y="1985"/>
                      <a:pt x="0" y="4016"/>
                      <a:pt x="604" y="5334"/>
                    </a:cubicBezTo>
                    <a:cubicBezTo>
                      <a:pt x="1160" y="6575"/>
                      <a:pt x="2288" y="6611"/>
                      <a:pt x="2418" y="6611"/>
                    </a:cubicBezTo>
                    <a:cubicBezTo>
                      <a:pt x="2426" y="6611"/>
                      <a:pt x="2430" y="6611"/>
                      <a:pt x="2430" y="6611"/>
                    </a:cubicBezTo>
                    <a:lnTo>
                      <a:pt x="2732" y="8148"/>
                    </a:lnTo>
                    <a:lnTo>
                      <a:pt x="4694" y="7283"/>
                    </a:lnTo>
                    <a:lnTo>
                      <a:pt x="4433" y="5910"/>
                    </a:lnTo>
                    <a:cubicBezTo>
                      <a:pt x="4433" y="5910"/>
                      <a:pt x="4681" y="5087"/>
                      <a:pt x="4831" y="4401"/>
                    </a:cubicBezTo>
                    <a:cubicBezTo>
                      <a:pt x="4996" y="3714"/>
                      <a:pt x="4873" y="2644"/>
                      <a:pt x="4873" y="2644"/>
                    </a:cubicBezTo>
                    <a:cubicBezTo>
                      <a:pt x="4873" y="2644"/>
                      <a:pt x="4653" y="462"/>
                      <a:pt x="2814" y="64"/>
                    </a:cubicBezTo>
                    <a:cubicBezTo>
                      <a:pt x="2612" y="21"/>
                      <a:pt x="2423" y="1"/>
                      <a:pt x="2247" y="1"/>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flipH="1">
                <a:off x="1863713" y="768032"/>
                <a:ext cx="372141" cy="340608"/>
              </a:xfrm>
              <a:custGeom>
                <a:avLst/>
                <a:gdLst/>
                <a:ahLst/>
                <a:cxnLst/>
                <a:rect l="l" t="t" r="r" b="b"/>
                <a:pathLst>
                  <a:path w="9937" h="9095" extrusionOk="0">
                    <a:moveTo>
                      <a:pt x="4785" y="0"/>
                    </a:moveTo>
                    <a:cubicBezTo>
                      <a:pt x="4082" y="0"/>
                      <a:pt x="3490" y="200"/>
                      <a:pt x="3253" y="322"/>
                    </a:cubicBezTo>
                    <a:cubicBezTo>
                      <a:pt x="3253" y="322"/>
                      <a:pt x="1414" y="336"/>
                      <a:pt x="714" y="2258"/>
                    </a:cubicBezTo>
                    <a:cubicBezTo>
                      <a:pt x="0" y="4165"/>
                      <a:pt x="385" y="6073"/>
                      <a:pt x="467" y="7198"/>
                    </a:cubicBezTo>
                    <a:cubicBezTo>
                      <a:pt x="549" y="8337"/>
                      <a:pt x="207" y="8900"/>
                      <a:pt x="207" y="8900"/>
                    </a:cubicBezTo>
                    <a:cubicBezTo>
                      <a:pt x="207" y="8900"/>
                      <a:pt x="438" y="9061"/>
                      <a:pt x="805" y="9061"/>
                    </a:cubicBezTo>
                    <a:cubicBezTo>
                      <a:pt x="974" y="9061"/>
                      <a:pt x="1171" y="9027"/>
                      <a:pt x="1387" y="8927"/>
                    </a:cubicBezTo>
                    <a:cubicBezTo>
                      <a:pt x="1387" y="8927"/>
                      <a:pt x="1626" y="9095"/>
                      <a:pt x="2238" y="9095"/>
                    </a:cubicBezTo>
                    <a:cubicBezTo>
                      <a:pt x="2282" y="9095"/>
                      <a:pt x="2327" y="9094"/>
                      <a:pt x="2375" y="9092"/>
                    </a:cubicBezTo>
                    <a:cubicBezTo>
                      <a:pt x="3102" y="9050"/>
                      <a:pt x="3391" y="8858"/>
                      <a:pt x="3391" y="8858"/>
                    </a:cubicBezTo>
                    <a:lnTo>
                      <a:pt x="3281" y="8269"/>
                    </a:lnTo>
                    <a:cubicBezTo>
                      <a:pt x="3281" y="8269"/>
                      <a:pt x="1675" y="8022"/>
                      <a:pt x="1345" y="6594"/>
                    </a:cubicBezTo>
                    <a:cubicBezTo>
                      <a:pt x="1030" y="5167"/>
                      <a:pt x="1359" y="3411"/>
                      <a:pt x="1620" y="2724"/>
                    </a:cubicBezTo>
                    <a:cubicBezTo>
                      <a:pt x="1842" y="2157"/>
                      <a:pt x="2253" y="2103"/>
                      <a:pt x="2402" y="2103"/>
                    </a:cubicBezTo>
                    <a:cubicBezTo>
                      <a:pt x="2437" y="2103"/>
                      <a:pt x="2457" y="2106"/>
                      <a:pt x="2457" y="2106"/>
                    </a:cubicBezTo>
                    <a:cubicBezTo>
                      <a:pt x="2457" y="2106"/>
                      <a:pt x="3089" y="3643"/>
                      <a:pt x="5298" y="4165"/>
                    </a:cubicBezTo>
                    <a:cubicBezTo>
                      <a:pt x="5298" y="4165"/>
                      <a:pt x="4763" y="6567"/>
                      <a:pt x="5078" y="7678"/>
                    </a:cubicBezTo>
                    <a:cubicBezTo>
                      <a:pt x="5306" y="8490"/>
                      <a:pt x="5777" y="8630"/>
                      <a:pt x="6114" y="8630"/>
                    </a:cubicBezTo>
                    <a:cubicBezTo>
                      <a:pt x="6244" y="8630"/>
                      <a:pt x="6354" y="8609"/>
                      <a:pt x="6423" y="8598"/>
                    </a:cubicBezTo>
                    <a:cubicBezTo>
                      <a:pt x="6423" y="8598"/>
                      <a:pt x="6856" y="8756"/>
                      <a:pt x="7280" y="8756"/>
                    </a:cubicBezTo>
                    <a:cubicBezTo>
                      <a:pt x="7455" y="8756"/>
                      <a:pt x="7628" y="8729"/>
                      <a:pt x="7768" y="8653"/>
                    </a:cubicBezTo>
                    <a:cubicBezTo>
                      <a:pt x="8249" y="8406"/>
                      <a:pt x="8551" y="8254"/>
                      <a:pt x="8551" y="8254"/>
                    </a:cubicBezTo>
                    <a:cubicBezTo>
                      <a:pt x="8551" y="8254"/>
                      <a:pt x="8666" y="8288"/>
                      <a:pt x="8843" y="8288"/>
                    </a:cubicBezTo>
                    <a:cubicBezTo>
                      <a:pt x="9121" y="8288"/>
                      <a:pt x="9551" y="8206"/>
                      <a:pt x="9936" y="7788"/>
                    </a:cubicBezTo>
                    <a:cubicBezTo>
                      <a:pt x="9936" y="7788"/>
                      <a:pt x="8564" y="5455"/>
                      <a:pt x="8304" y="4000"/>
                    </a:cubicBezTo>
                    <a:cubicBezTo>
                      <a:pt x="8057" y="2545"/>
                      <a:pt x="7865" y="1379"/>
                      <a:pt x="6547" y="514"/>
                    </a:cubicBezTo>
                    <a:cubicBezTo>
                      <a:pt x="5970" y="126"/>
                      <a:pt x="5342" y="0"/>
                      <a:pt x="4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flipH="1">
                <a:off x="2181851" y="930677"/>
                <a:ext cx="79169" cy="37038"/>
              </a:xfrm>
              <a:custGeom>
                <a:avLst/>
                <a:gdLst/>
                <a:ahLst/>
                <a:cxnLst/>
                <a:rect l="l" t="t" r="r" b="b"/>
                <a:pathLst>
                  <a:path w="2114" h="989" extrusionOk="0">
                    <a:moveTo>
                      <a:pt x="83" y="1"/>
                    </a:moveTo>
                    <a:lnTo>
                      <a:pt x="0" y="989"/>
                    </a:lnTo>
                    <a:lnTo>
                      <a:pt x="0" y="989"/>
                    </a:lnTo>
                    <a:lnTo>
                      <a:pt x="1880" y="920"/>
                    </a:lnTo>
                    <a:cubicBezTo>
                      <a:pt x="1990" y="920"/>
                      <a:pt x="2086" y="837"/>
                      <a:pt x="2086" y="728"/>
                    </a:cubicBezTo>
                    <a:lnTo>
                      <a:pt x="2114" y="412"/>
                    </a:lnTo>
                    <a:cubicBezTo>
                      <a:pt x="2114" y="288"/>
                      <a:pt x="2031" y="193"/>
                      <a:pt x="1922" y="179"/>
                    </a:cubicBezTo>
                    <a:lnTo>
                      <a:pt x="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flipH="1">
                <a:off x="1824128" y="1098715"/>
                <a:ext cx="414272" cy="608488"/>
              </a:xfrm>
              <a:custGeom>
                <a:avLst/>
                <a:gdLst/>
                <a:ahLst/>
                <a:cxnLst/>
                <a:rect l="l" t="t" r="r" b="b"/>
                <a:pathLst>
                  <a:path w="11062" h="16248" extrusionOk="0">
                    <a:moveTo>
                      <a:pt x="5600" y="1"/>
                    </a:moveTo>
                    <a:lnTo>
                      <a:pt x="3651" y="976"/>
                    </a:lnTo>
                    <a:lnTo>
                      <a:pt x="3513" y="290"/>
                    </a:lnTo>
                    <a:cubicBezTo>
                      <a:pt x="3513" y="290"/>
                      <a:pt x="3033" y="495"/>
                      <a:pt x="2539" y="729"/>
                    </a:cubicBezTo>
                    <a:cubicBezTo>
                      <a:pt x="2401" y="797"/>
                      <a:pt x="2264" y="879"/>
                      <a:pt x="2127" y="948"/>
                    </a:cubicBezTo>
                    <a:cubicBezTo>
                      <a:pt x="1867" y="1086"/>
                      <a:pt x="1647" y="1223"/>
                      <a:pt x="1537" y="1333"/>
                    </a:cubicBezTo>
                    <a:lnTo>
                      <a:pt x="1249" y="1525"/>
                    </a:lnTo>
                    <a:cubicBezTo>
                      <a:pt x="1249" y="1525"/>
                      <a:pt x="343" y="4187"/>
                      <a:pt x="178" y="5532"/>
                    </a:cubicBezTo>
                    <a:cubicBezTo>
                      <a:pt x="0" y="6877"/>
                      <a:pt x="2278" y="11872"/>
                      <a:pt x="2278" y="11872"/>
                    </a:cubicBezTo>
                    <a:lnTo>
                      <a:pt x="1427" y="14507"/>
                    </a:lnTo>
                    <a:cubicBezTo>
                      <a:pt x="1427" y="14507"/>
                      <a:pt x="1660" y="15633"/>
                      <a:pt x="4419" y="16154"/>
                    </a:cubicBezTo>
                    <a:cubicBezTo>
                      <a:pt x="4502" y="16167"/>
                      <a:pt x="4570" y="16182"/>
                      <a:pt x="4652" y="16195"/>
                    </a:cubicBezTo>
                    <a:cubicBezTo>
                      <a:pt x="4876" y="16231"/>
                      <a:pt x="5103" y="16248"/>
                      <a:pt x="5331" y="16248"/>
                    </a:cubicBezTo>
                    <a:cubicBezTo>
                      <a:pt x="6315" y="16248"/>
                      <a:pt x="7315" y="15935"/>
                      <a:pt x="8207" y="15523"/>
                    </a:cubicBezTo>
                    <a:cubicBezTo>
                      <a:pt x="9826" y="14768"/>
                      <a:pt x="11062" y="13711"/>
                      <a:pt x="11062" y="13711"/>
                    </a:cubicBezTo>
                    <a:lnTo>
                      <a:pt x="9772" y="11241"/>
                    </a:lnTo>
                    <a:cubicBezTo>
                      <a:pt x="9772" y="11241"/>
                      <a:pt x="9387" y="3157"/>
                      <a:pt x="8687" y="1977"/>
                    </a:cubicBezTo>
                    <a:cubicBezTo>
                      <a:pt x="7987" y="797"/>
                      <a:pt x="5600" y="1"/>
                      <a:pt x="5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flipH="1">
                <a:off x="2393593" y="861282"/>
                <a:ext cx="258031" cy="142909"/>
              </a:xfrm>
              <a:custGeom>
                <a:avLst/>
                <a:gdLst/>
                <a:ahLst/>
                <a:cxnLst/>
                <a:rect l="l" t="t" r="r" b="b"/>
                <a:pathLst>
                  <a:path w="6890" h="3816" extrusionOk="0">
                    <a:moveTo>
                      <a:pt x="123" y="0"/>
                    </a:moveTo>
                    <a:lnTo>
                      <a:pt x="0" y="3816"/>
                    </a:lnTo>
                    <a:lnTo>
                      <a:pt x="0" y="3816"/>
                    </a:lnTo>
                    <a:lnTo>
                      <a:pt x="5668" y="3404"/>
                    </a:lnTo>
                    <a:cubicBezTo>
                      <a:pt x="6299" y="3349"/>
                      <a:pt x="6807" y="2842"/>
                      <a:pt x="6848" y="2211"/>
                    </a:cubicBezTo>
                    <a:cubicBezTo>
                      <a:pt x="6890" y="1552"/>
                      <a:pt x="6423" y="975"/>
                      <a:pt x="5764" y="866"/>
                    </a:cubicBezTo>
                    <a:lnTo>
                      <a:pt x="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flipH="1">
                <a:off x="2597658" y="861207"/>
                <a:ext cx="107407" cy="142535"/>
              </a:xfrm>
              <a:custGeom>
                <a:avLst/>
                <a:gdLst/>
                <a:ahLst/>
                <a:cxnLst/>
                <a:rect l="l" t="t" r="r" b="b"/>
                <a:pathLst>
                  <a:path w="2868" h="3806" extrusionOk="0">
                    <a:moveTo>
                      <a:pt x="1496" y="1"/>
                    </a:moveTo>
                    <a:cubicBezTo>
                      <a:pt x="764" y="1"/>
                      <a:pt x="122" y="796"/>
                      <a:pt x="68" y="1828"/>
                    </a:cubicBezTo>
                    <a:cubicBezTo>
                      <a:pt x="0" y="2871"/>
                      <a:pt x="562" y="3763"/>
                      <a:pt x="1318" y="3804"/>
                    </a:cubicBezTo>
                    <a:cubicBezTo>
                      <a:pt x="1336" y="3805"/>
                      <a:pt x="1354" y="3806"/>
                      <a:pt x="1372" y="3806"/>
                    </a:cubicBezTo>
                    <a:cubicBezTo>
                      <a:pt x="2104" y="3806"/>
                      <a:pt x="2746" y="3011"/>
                      <a:pt x="2800" y="1993"/>
                    </a:cubicBezTo>
                    <a:cubicBezTo>
                      <a:pt x="2868" y="936"/>
                      <a:pt x="2306" y="57"/>
                      <a:pt x="1550" y="2"/>
                    </a:cubicBezTo>
                    <a:cubicBezTo>
                      <a:pt x="1532" y="1"/>
                      <a:pt x="1514" y="1"/>
                      <a:pt x="1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flipH="1">
                <a:off x="1903260" y="919330"/>
                <a:ext cx="482543" cy="549317"/>
              </a:xfrm>
              <a:custGeom>
                <a:avLst/>
                <a:gdLst/>
                <a:ahLst/>
                <a:cxnLst/>
                <a:rect l="l" t="t" r="r" b="b"/>
                <a:pathLst>
                  <a:path w="12885" h="14668" extrusionOk="0">
                    <a:moveTo>
                      <a:pt x="1808" y="715"/>
                    </a:moveTo>
                    <a:cubicBezTo>
                      <a:pt x="1850" y="743"/>
                      <a:pt x="1878" y="770"/>
                      <a:pt x="1878" y="770"/>
                    </a:cubicBezTo>
                    <a:lnTo>
                      <a:pt x="1836" y="1003"/>
                    </a:lnTo>
                    <a:cubicBezTo>
                      <a:pt x="1836" y="893"/>
                      <a:pt x="1823" y="798"/>
                      <a:pt x="1808" y="715"/>
                    </a:cubicBezTo>
                    <a:close/>
                    <a:moveTo>
                      <a:pt x="1120" y="1"/>
                    </a:moveTo>
                    <a:cubicBezTo>
                      <a:pt x="988" y="1"/>
                      <a:pt x="1029" y="172"/>
                      <a:pt x="1095" y="304"/>
                    </a:cubicBezTo>
                    <a:cubicBezTo>
                      <a:pt x="1177" y="441"/>
                      <a:pt x="1384" y="606"/>
                      <a:pt x="1384" y="606"/>
                    </a:cubicBezTo>
                    <a:lnTo>
                      <a:pt x="1329" y="976"/>
                    </a:lnTo>
                    <a:cubicBezTo>
                      <a:pt x="1329" y="908"/>
                      <a:pt x="1314" y="853"/>
                      <a:pt x="1301" y="784"/>
                    </a:cubicBezTo>
                    <a:cubicBezTo>
                      <a:pt x="1219" y="468"/>
                      <a:pt x="780" y="180"/>
                      <a:pt x="628" y="166"/>
                    </a:cubicBezTo>
                    <a:cubicBezTo>
                      <a:pt x="622" y="166"/>
                      <a:pt x="616" y="166"/>
                      <a:pt x="611" y="166"/>
                    </a:cubicBezTo>
                    <a:cubicBezTo>
                      <a:pt x="481" y="166"/>
                      <a:pt x="522" y="322"/>
                      <a:pt x="601" y="454"/>
                    </a:cubicBezTo>
                    <a:cubicBezTo>
                      <a:pt x="683" y="591"/>
                      <a:pt x="875" y="770"/>
                      <a:pt x="875" y="770"/>
                    </a:cubicBezTo>
                    <a:lnTo>
                      <a:pt x="835" y="1045"/>
                    </a:lnTo>
                    <a:cubicBezTo>
                      <a:pt x="820" y="1031"/>
                      <a:pt x="820" y="1003"/>
                      <a:pt x="820" y="976"/>
                    </a:cubicBezTo>
                    <a:cubicBezTo>
                      <a:pt x="738" y="661"/>
                      <a:pt x="299" y="372"/>
                      <a:pt x="148" y="359"/>
                    </a:cubicBezTo>
                    <a:cubicBezTo>
                      <a:pt x="143" y="358"/>
                      <a:pt x="137" y="358"/>
                      <a:pt x="132" y="358"/>
                    </a:cubicBezTo>
                    <a:cubicBezTo>
                      <a:pt x="0" y="358"/>
                      <a:pt x="42" y="528"/>
                      <a:pt x="121" y="661"/>
                    </a:cubicBezTo>
                    <a:cubicBezTo>
                      <a:pt x="189" y="798"/>
                      <a:pt x="395" y="962"/>
                      <a:pt x="395" y="962"/>
                    </a:cubicBezTo>
                    <a:lnTo>
                      <a:pt x="313" y="1525"/>
                    </a:lnTo>
                    <a:cubicBezTo>
                      <a:pt x="24" y="2293"/>
                      <a:pt x="39" y="4393"/>
                      <a:pt x="39" y="4393"/>
                    </a:cubicBezTo>
                    <a:cubicBezTo>
                      <a:pt x="39" y="4393"/>
                      <a:pt x="2481" y="12463"/>
                      <a:pt x="3538" y="13726"/>
                    </a:cubicBezTo>
                    <a:cubicBezTo>
                      <a:pt x="4139" y="14434"/>
                      <a:pt x="4783" y="14667"/>
                      <a:pt x="5310" y="14667"/>
                    </a:cubicBezTo>
                    <a:cubicBezTo>
                      <a:pt x="5722" y="14667"/>
                      <a:pt x="6062" y="14525"/>
                      <a:pt x="6255" y="14357"/>
                    </a:cubicBezTo>
                    <a:lnTo>
                      <a:pt x="12019" y="10048"/>
                    </a:lnTo>
                    <a:cubicBezTo>
                      <a:pt x="12665" y="9581"/>
                      <a:pt x="12884" y="8716"/>
                      <a:pt x="12555" y="8002"/>
                    </a:cubicBezTo>
                    <a:cubicBezTo>
                      <a:pt x="12555" y="7989"/>
                      <a:pt x="12540" y="7975"/>
                      <a:pt x="12540" y="7962"/>
                    </a:cubicBezTo>
                    <a:cubicBezTo>
                      <a:pt x="12249" y="7353"/>
                      <a:pt x="11645" y="7023"/>
                      <a:pt x="11030" y="7023"/>
                    </a:cubicBezTo>
                    <a:cubicBezTo>
                      <a:pt x="10632" y="7023"/>
                      <a:pt x="10229" y="7162"/>
                      <a:pt x="9905" y="7453"/>
                    </a:cubicBezTo>
                    <a:lnTo>
                      <a:pt x="5651" y="11228"/>
                    </a:lnTo>
                    <a:lnTo>
                      <a:pt x="1795" y="3680"/>
                    </a:lnTo>
                    <a:lnTo>
                      <a:pt x="2193" y="1552"/>
                    </a:lnTo>
                    <a:cubicBezTo>
                      <a:pt x="2193" y="1552"/>
                      <a:pt x="2372" y="1113"/>
                      <a:pt x="2303" y="784"/>
                    </a:cubicBezTo>
                    <a:cubicBezTo>
                      <a:pt x="2220" y="468"/>
                      <a:pt x="1781" y="180"/>
                      <a:pt x="1631" y="166"/>
                    </a:cubicBezTo>
                    <a:cubicBezTo>
                      <a:pt x="1621" y="165"/>
                      <a:pt x="1612" y="164"/>
                      <a:pt x="1604" y="164"/>
                    </a:cubicBezTo>
                    <a:cubicBezTo>
                      <a:pt x="1554" y="164"/>
                      <a:pt x="1534" y="199"/>
                      <a:pt x="1534" y="235"/>
                    </a:cubicBezTo>
                    <a:cubicBezTo>
                      <a:pt x="1384" y="97"/>
                      <a:pt x="1219" y="15"/>
                      <a:pt x="1137" y="2"/>
                    </a:cubicBezTo>
                    <a:cubicBezTo>
                      <a:pt x="1131" y="1"/>
                      <a:pt x="1125" y="1"/>
                      <a:pt x="1120" y="1"/>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flipH="1">
                <a:off x="2062123" y="1061228"/>
                <a:ext cx="50895" cy="51419"/>
              </a:xfrm>
              <a:custGeom>
                <a:avLst/>
                <a:gdLst/>
                <a:ahLst/>
                <a:cxnLst/>
                <a:rect l="l" t="t" r="r" b="b"/>
                <a:pathLst>
                  <a:path w="1359" h="1373" extrusionOk="0">
                    <a:moveTo>
                      <a:pt x="1346" y="1"/>
                    </a:moveTo>
                    <a:lnTo>
                      <a:pt x="1346" y="1"/>
                    </a:lnTo>
                    <a:cubicBezTo>
                      <a:pt x="783" y="440"/>
                      <a:pt x="1" y="440"/>
                      <a:pt x="1" y="440"/>
                    </a:cubicBezTo>
                    <a:lnTo>
                      <a:pt x="179" y="1373"/>
                    </a:lnTo>
                    <a:cubicBezTo>
                      <a:pt x="1359" y="934"/>
                      <a:pt x="1346" y="1"/>
                      <a:pt x="1346" y="1"/>
                    </a:cubicBez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flipH="1">
              <a:off x="1039141" y="4233175"/>
              <a:ext cx="2334000" cy="10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9"/>
        <p:cNvGrpSpPr/>
        <p:nvPr/>
      </p:nvGrpSpPr>
      <p:grpSpPr>
        <a:xfrm>
          <a:off x="0" y="0"/>
          <a:ext cx="0" cy="0"/>
          <a:chOff x="0" y="0"/>
          <a:chExt cx="0" cy="0"/>
        </a:xfrm>
      </p:grpSpPr>
      <p:sp>
        <p:nvSpPr>
          <p:cNvPr id="370" name="Google Shape;370;p37"/>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Cơ sở lý thuyết bao gồm các phần:</a:t>
            </a:r>
            <a:endParaRPr dirty="0"/>
          </a:p>
        </p:txBody>
      </p:sp>
      <p:sp>
        <p:nvSpPr>
          <p:cNvPr id="371" name="Google Shape;371;p37"/>
          <p:cNvSpPr txBox="1">
            <a:spLocks noGrp="1"/>
          </p:cNvSpPr>
          <p:nvPr>
            <p:ph type="subTitle" idx="1"/>
          </p:nvPr>
        </p:nvSpPr>
        <p:spPr>
          <a:xfrm>
            <a:off x="1735250" y="3085000"/>
            <a:ext cx="2430900" cy="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Các khái niệm</a:t>
            </a:r>
          </a:p>
        </p:txBody>
      </p:sp>
      <p:sp>
        <p:nvSpPr>
          <p:cNvPr id="372" name="Google Shape;372;p37"/>
          <p:cNvSpPr txBox="1">
            <a:spLocks noGrp="1"/>
          </p:cNvSpPr>
          <p:nvPr>
            <p:ph type="subTitle" idx="2"/>
          </p:nvPr>
        </p:nvSpPr>
        <p:spPr>
          <a:xfrm>
            <a:off x="4969746" y="3084999"/>
            <a:ext cx="2430900" cy="8440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Phân tích yêu cầu đề tài</a:t>
            </a:r>
            <a:endParaRPr dirty="0"/>
          </a:p>
        </p:txBody>
      </p:sp>
      <p:sp>
        <p:nvSpPr>
          <p:cNvPr id="375" name="Google Shape;375;p37"/>
          <p:cNvSpPr txBox="1">
            <a:spLocks noGrp="1"/>
          </p:cNvSpPr>
          <p:nvPr>
            <p:ph type="title" idx="5"/>
          </p:nvPr>
        </p:nvSpPr>
        <p:spPr>
          <a:xfrm>
            <a:off x="2368850" y="1743175"/>
            <a:ext cx="11637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6" name="Google Shape;376;p37"/>
          <p:cNvSpPr txBox="1">
            <a:spLocks noGrp="1"/>
          </p:cNvSpPr>
          <p:nvPr>
            <p:ph type="title" idx="6"/>
          </p:nvPr>
        </p:nvSpPr>
        <p:spPr>
          <a:xfrm>
            <a:off x="5603350" y="1743175"/>
            <a:ext cx="11637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377" name="Google Shape;377;p37"/>
          <p:cNvGrpSpPr/>
          <p:nvPr/>
        </p:nvGrpSpPr>
        <p:grpSpPr>
          <a:xfrm>
            <a:off x="2191875" y="1522600"/>
            <a:ext cx="408900" cy="408900"/>
            <a:chOff x="1731750" y="1430575"/>
            <a:chExt cx="408900" cy="408900"/>
          </a:xfrm>
        </p:grpSpPr>
        <p:sp>
          <p:nvSpPr>
            <p:cNvPr id="378" name="Google Shape;378;p37"/>
            <p:cNvSpPr/>
            <p:nvPr/>
          </p:nvSpPr>
          <p:spPr>
            <a:xfrm>
              <a:off x="1731750" y="1430575"/>
              <a:ext cx="408900" cy="40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1773000" y="1471825"/>
              <a:ext cx="326400" cy="3264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37"/>
          <p:cNvGrpSpPr/>
          <p:nvPr/>
        </p:nvGrpSpPr>
        <p:grpSpPr>
          <a:xfrm>
            <a:off x="5394875" y="1496250"/>
            <a:ext cx="461400" cy="461400"/>
            <a:chOff x="1705500" y="1404225"/>
            <a:chExt cx="461400" cy="461400"/>
          </a:xfrm>
        </p:grpSpPr>
        <p:sp>
          <p:nvSpPr>
            <p:cNvPr id="381" name="Google Shape;381;p37"/>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9"/>
        <p:cNvGrpSpPr/>
        <p:nvPr/>
      </p:nvGrpSpPr>
      <p:grpSpPr>
        <a:xfrm>
          <a:off x="0" y="0"/>
          <a:ext cx="0" cy="0"/>
          <a:chOff x="0" y="0"/>
          <a:chExt cx="0" cy="0"/>
        </a:xfrm>
      </p:grpSpPr>
      <p:sp>
        <p:nvSpPr>
          <p:cNvPr id="371" name="Google Shape;371;p37"/>
          <p:cNvSpPr txBox="1">
            <a:spLocks noGrp="1"/>
          </p:cNvSpPr>
          <p:nvPr>
            <p:ph type="subTitle" idx="1"/>
          </p:nvPr>
        </p:nvSpPr>
        <p:spPr>
          <a:xfrm>
            <a:off x="5299981" y="2999274"/>
            <a:ext cx="2430900" cy="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Các khái niệm</a:t>
            </a:r>
          </a:p>
        </p:txBody>
      </p:sp>
      <p:sp>
        <p:nvSpPr>
          <p:cNvPr id="375" name="Google Shape;375;p37"/>
          <p:cNvSpPr txBox="1">
            <a:spLocks noGrp="1"/>
          </p:cNvSpPr>
          <p:nvPr>
            <p:ph type="title" idx="5"/>
          </p:nvPr>
        </p:nvSpPr>
        <p:spPr>
          <a:xfrm>
            <a:off x="5933581" y="1657449"/>
            <a:ext cx="11637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377" name="Google Shape;377;p37"/>
          <p:cNvGrpSpPr/>
          <p:nvPr/>
        </p:nvGrpSpPr>
        <p:grpSpPr>
          <a:xfrm>
            <a:off x="5756606" y="1436874"/>
            <a:ext cx="408900" cy="408900"/>
            <a:chOff x="1731750" y="1430575"/>
            <a:chExt cx="408900" cy="408900"/>
          </a:xfrm>
        </p:grpSpPr>
        <p:sp>
          <p:nvSpPr>
            <p:cNvPr id="378" name="Google Shape;378;p37"/>
            <p:cNvSpPr/>
            <p:nvPr/>
          </p:nvSpPr>
          <p:spPr>
            <a:xfrm>
              <a:off x="1731750" y="1430575"/>
              <a:ext cx="408900" cy="40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1773000" y="1471825"/>
              <a:ext cx="326400" cy="3264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290;p33">
            <a:extLst>
              <a:ext uri="{FF2B5EF4-FFF2-40B4-BE49-F238E27FC236}">
                <a16:creationId xmlns:a16="http://schemas.microsoft.com/office/drawing/2014/main" id="{672DDB53-8D29-CA08-4673-09AA79589FE3}"/>
              </a:ext>
            </a:extLst>
          </p:cNvPr>
          <p:cNvPicPr preferRelativeResize="0"/>
          <p:nvPr/>
        </p:nvPicPr>
        <p:blipFill rotWithShape="1">
          <a:blip r:embed="rId3">
            <a:alphaModFix/>
          </a:blip>
          <a:srcRect l="15700" t="13386" r="15707" b="13386"/>
          <a:stretch/>
        </p:blipFill>
        <p:spPr>
          <a:xfrm>
            <a:off x="1192058" y="578938"/>
            <a:ext cx="3626224" cy="3871324"/>
          </a:xfrm>
          <a:prstGeom prst="rect">
            <a:avLst/>
          </a:prstGeom>
          <a:noFill/>
          <a:ln>
            <a:noFill/>
          </a:ln>
        </p:spPr>
      </p:pic>
    </p:spTree>
    <p:extLst>
      <p:ext uri="{BB962C8B-B14F-4D97-AF65-F5344CB8AC3E}">
        <p14:creationId xmlns:p14="http://schemas.microsoft.com/office/powerpoint/2010/main" val="75744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F0D-EBC1-F2A7-3E69-4313900B6F8E}"/>
              </a:ext>
            </a:extLst>
          </p:cNvPr>
          <p:cNvSpPr>
            <a:spLocks noGrp="1"/>
          </p:cNvSpPr>
          <p:nvPr>
            <p:ph type="title"/>
          </p:nvPr>
        </p:nvSpPr>
        <p:spPr/>
        <p:txBody>
          <a:bodyPr/>
          <a:lstStyle/>
          <a:p>
            <a:pPr algn="ctr"/>
            <a:r>
              <a:rPr lang="vi-VN" dirty="0"/>
              <a:t>PHP là gì?</a:t>
            </a:r>
          </a:p>
        </p:txBody>
      </p:sp>
      <p:sp>
        <p:nvSpPr>
          <p:cNvPr id="3" name="Text Placeholder 2">
            <a:extLst>
              <a:ext uri="{FF2B5EF4-FFF2-40B4-BE49-F238E27FC236}">
                <a16:creationId xmlns:a16="http://schemas.microsoft.com/office/drawing/2014/main" id="{A6B7764A-F1CC-F5D9-020A-2BD7AA0504DC}"/>
              </a:ext>
            </a:extLst>
          </p:cNvPr>
          <p:cNvSpPr>
            <a:spLocks noGrp="1"/>
          </p:cNvSpPr>
          <p:nvPr>
            <p:ph type="body" idx="1"/>
          </p:nvPr>
        </p:nvSpPr>
        <p:spPr>
          <a:xfrm>
            <a:off x="713225" y="1237559"/>
            <a:ext cx="7474811" cy="3371100"/>
          </a:xfrm>
        </p:spPr>
        <p:txBody>
          <a:bodyPr/>
          <a:lstStyle/>
          <a:p>
            <a:pPr marL="114300" indent="0" algn="just">
              <a:buNone/>
            </a:pPr>
            <a:r>
              <a:rPr lang="vi-VN" sz="2000" dirty="0">
                <a:solidFill>
                  <a:srgbClr val="000000"/>
                </a:solidFill>
                <a:effectLst/>
                <a:latin typeface="Times New Roman" panose="02020603050405020304" pitchFamily="18" charset="0"/>
                <a:ea typeface="Times New Roman" panose="02020603050405020304" pitchFamily="18" charset="0"/>
              </a:rPr>
              <a:t>	PHP là cách viết tắt hồi quy của cụm từ tiếng Anh Hypertext Preprocessor, là ngôn ngữ lập trình kích bản mã nguồn mở (hay ngôn ngữ lập trình đa mục đích) được được phát triển từ năm 1994. Nó được dùng để phát triển các ứng dụng cho máy chủ. Ngôn ngữ này chạy ở phía server, nhằm sinh mã html trên client. Cũng chính bởi thế, PHP đã tạo ra các ứng dụng web. Mã lệnh của nó được nhúng vào html nhờ sử dụng cặp thẻ PHP &lt;?php?&gt;.</a:t>
            </a:r>
            <a:endParaRPr lang="vi-V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8293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08CF-7B3D-2E51-9EDC-633A5F670A38}"/>
              </a:ext>
            </a:extLst>
          </p:cNvPr>
          <p:cNvSpPr>
            <a:spLocks noGrp="1"/>
          </p:cNvSpPr>
          <p:nvPr>
            <p:ph type="title"/>
          </p:nvPr>
        </p:nvSpPr>
        <p:spPr/>
        <p:txBody>
          <a:bodyPr/>
          <a:lstStyle/>
          <a:p>
            <a:pPr algn="ctr"/>
            <a:r>
              <a:rPr lang="vi-VN" dirty="0"/>
              <a:t>PHP hoạt động như thế nào?</a:t>
            </a:r>
          </a:p>
        </p:txBody>
      </p:sp>
      <p:pic>
        <p:nvPicPr>
          <p:cNvPr id="4" name="Picture 3" descr="Web PHP là gì? Những điều “bất ngờ” về thiết kế web PHP">
            <a:extLst>
              <a:ext uri="{FF2B5EF4-FFF2-40B4-BE49-F238E27FC236}">
                <a16:creationId xmlns:a16="http://schemas.microsoft.com/office/drawing/2014/main" id="{9418E6A1-47B9-8484-57D7-F8DA1B2B5F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2740" y="1237559"/>
            <a:ext cx="3641260" cy="2908414"/>
          </a:xfrm>
          <a:prstGeom prst="rect">
            <a:avLst/>
          </a:prstGeom>
          <a:noFill/>
          <a:ln>
            <a:noFill/>
          </a:ln>
        </p:spPr>
      </p:pic>
      <p:sp>
        <p:nvSpPr>
          <p:cNvPr id="7" name="TextBox 6">
            <a:extLst>
              <a:ext uri="{FF2B5EF4-FFF2-40B4-BE49-F238E27FC236}">
                <a16:creationId xmlns:a16="http://schemas.microsoft.com/office/drawing/2014/main" id="{6B922025-06AA-225C-55A9-B019851E8E3B}"/>
              </a:ext>
            </a:extLst>
          </p:cNvPr>
          <p:cNvSpPr txBox="1"/>
          <p:nvPr/>
        </p:nvSpPr>
        <p:spPr>
          <a:xfrm>
            <a:off x="713225" y="1307306"/>
            <a:ext cx="4789515" cy="3046988"/>
          </a:xfrm>
          <a:prstGeom prst="rect">
            <a:avLst/>
          </a:prstGeom>
          <a:noFill/>
        </p:spPr>
        <p:txBody>
          <a:bodyPr wrap="square" rtlCol="0">
            <a:spAutoFit/>
          </a:bodyPr>
          <a:lstStyle/>
          <a:p>
            <a:pPr algn="just"/>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Khi có người dùng gọi trang PHP, web máy chủ sẽ triệu gọi PHP Engine thông dịch trang PHP và trả lại kết quả cho người dùng.</a:t>
            </a:r>
            <a:r>
              <a:rPr lang="vi-VN" sz="2400" dirty="0">
                <a:latin typeface="Times New Roman" panose="02020603050405020304" pitchFamily="18" charset="0"/>
                <a:ea typeface="Calibri" panose="020F0502020204030204" pitchFamily="34" charset="0"/>
                <a:cs typeface="Times New Roman" panose="02020603050405020304" pitchFamily="18" charset="0"/>
              </a:rPr>
              <a:t>	</a:t>
            </a:r>
          </a:p>
          <a:p>
            <a:pPr algn="just"/>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rPr>
              <a:t>Thông thường,</a:t>
            </a:r>
            <a:r>
              <a:rPr lang="en-US" sz="2400" dirty="0">
                <a:solidFill>
                  <a:srgbClr val="000000"/>
                </a:solidFill>
                <a:effectLst/>
                <a:latin typeface="Times New Roman" panose="02020603050405020304" pitchFamily="18" charset="0"/>
                <a:ea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rPr>
              <a:t>khi chạy code, chúng được làm theo một quy trình thông dịch và trả kết quả mà chúng ta không nhìn thấy</a:t>
            </a:r>
            <a:r>
              <a:rPr lang="en-US" sz="2400" dirty="0">
                <a:solidFill>
                  <a:srgbClr val="000000"/>
                </a:solidFill>
                <a:effectLst/>
                <a:latin typeface="Times New Roman" panose="02020603050405020304" pitchFamily="18" charset="0"/>
                <a:ea typeface="Times New Roman" panose="02020603050405020304" pitchFamily="18" charset="0"/>
              </a:rPr>
              <a:t>.</a:t>
            </a:r>
            <a:endParaRPr lang="vi-VN" sz="1800" dirty="0"/>
          </a:p>
        </p:txBody>
      </p:sp>
    </p:spTree>
    <p:extLst>
      <p:ext uri="{BB962C8B-B14F-4D97-AF65-F5344CB8AC3E}">
        <p14:creationId xmlns:p14="http://schemas.microsoft.com/office/powerpoint/2010/main" val="256643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BF57-B676-7057-F3E0-2DEB854CA4A1}"/>
              </a:ext>
            </a:extLst>
          </p:cNvPr>
          <p:cNvSpPr>
            <a:spLocks noGrp="1"/>
          </p:cNvSpPr>
          <p:nvPr>
            <p:ph type="title"/>
          </p:nvPr>
        </p:nvSpPr>
        <p:spPr/>
        <p:txBody>
          <a:bodyPr/>
          <a:lstStyle/>
          <a:p>
            <a:pPr algn="ctr"/>
            <a:r>
              <a:rPr lang="vi-VN" dirty="0"/>
              <a:t>Lập trình PHP có thể làm được những gì?</a:t>
            </a:r>
          </a:p>
        </p:txBody>
      </p:sp>
      <p:sp>
        <p:nvSpPr>
          <p:cNvPr id="3" name="Text Placeholder 2">
            <a:extLst>
              <a:ext uri="{FF2B5EF4-FFF2-40B4-BE49-F238E27FC236}">
                <a16:creationId xmlns:a16="http://schemas.microsoft.com/office/drawing/2014/main" id="{71574FBA-B2CA-4314-2E52-E1D507867D0D}"/>
              </a:ext>
            </a:extLst>
          </p:cNvPr>
          <p:cNvSpPr>
            <a:spLocks noGrp="1"/>
          </p:cNvSpPr>
          <p:nvPr>
            <p:ph type="body" idx="1"/>
          </p:nvPr>
        </p:nvSpPr>
        <p:spPr>
          <a:xfrm>
            <a:off x="713225" y="1237559"/>
            <a:ext cx="7526766" cy="3371100"/>
          </a:xfrm>
        </p:spPr>
        <p:txBody>
          <a:bodyPr/>
          <a:lstStyle/>
          <a:p>
            <a:pPr algn="just">
              <a:lnSpc>
                <a:spcPct val="150000"/>
              </a:lnSpc>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 ngữ lập trình PHP giúp tạo ra các website động với tính tương tác cao, đồng thời, PHP còn có thể:</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 thập các dữ liệu biểu mẫu</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Gửi và nhận cookie</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 người dùng tạo, mở, xóa, viết, đóng tệp trên máy chủ với PHP.</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Xóa, sửa dữ liệu trong cơ sở dữ liệu.</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Kiểm soát truy cập của người dùng.</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Mã hóa dữ liệu, …</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599435"/>
      </p:ext>
    </p:extLst>
  </p:cSld>
  <p:clrMapOvr>
    <a:masterClrMapping/>
  </p:clrMapOvr>
</p:sld>
</file>

<file path=ppt/theme/theme1.xml><?xml version="1.0" encoding="utf-8"?>
<a:theme xmlns:a="http://schemas.openxmlformats.org/drawingml/2006/main" name="Multi Level Marketing Website by Slidesgo">
  <a:themeElements>
    <a:clrScheme name="Simple Light">
      <a:dk1>
        <a:srgbClr val="003C67"/>
      </a:dk1>
      <a:lt1>
        <a:srgbClr val="FFFFFF"/>
      </a:lt1>
      <a:dk2>
        <a:srgbClr val="CA4F24"/>
      </a:dk2>
      <a:lt2>
        <a:srgbClr val="FF9500"/>
      </a:lt2>
      <a:accent1>
        <a:srgbClr val="2A90FF"/>
      </a:accent1>
      <a:accent2>
        <a:srgbClr val="A3BDFF"/>
      </a:accent2>
      <a:accent3>
        <a:srgbClr val="DEEBFF"/>
      </a:accent3>
      <a:accent4>
        <a:srgbClr val="C8DEFF"/>
      </a:accent4>
      <a:accent5>
        <a:srgbClr val="0097A7"/>
      </a:accent5>
      <a:accent6>
        <a:srgbClr val="EEFF41"/>
      </a:accent6>
      <a:hlink>
        <a:srgbClr val="003C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1335</Words>
  <Application>Microsoft Office PowerPoint</Application>
  <PresentationFormat>On-screen Show (16:9)</PresentationFormat>
  <Paragraphs>142</Paragraphs>
  <Slides>36</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Calibri Light</vt:lpstr>
      <vt:lpstr>Arial</vt:lpstr>
      <vt:lpstr>Wingdings</vt:lpstr>
      <vt:lpstr>Calibri</vt:lpstr>
      <vt:lpstr>Nunito</vt:lpstr>
      <vt:lpstr>Broadway</vt:lpstr>
      <vt:lpstr>Times New Roman</vt:lpstr>
      <vt:lpstr>Proxima Nova</vt:lpstr>
      <vt:lpstr>Roboto Condensed</vt:lpstr>
      <vt:lpstr>Multi Level Marketing Website by Slidesgo</vt:lpstr>
      <vt:lpstr>Office Theme</vt:lpstr>
      <vt:lpstr>ĐỀ TÀI: XÂY DỰNG WEBSITE BÁN  MỸ PHẨM</vt:lpstr>
      <vt:lpstr>Các thành viên trong nhóm 12</vt:lpstr>
      <vt:lpstr>Nội dung</vt:lpstr>
      <vt:lpstr>Cơ sở lý thuyết</vt:lpstr>
      <vt:lpstr>Cơ sở lý thuyết bao gồm các phần:</vt:lpstr>
      <vt:lpstr>01</vt:lpstr>
      <vt:lpstr>PHP là gì?</vt:lpstr>
      <vt:lpstr>PHP hoạt động như thế nào?</vt:lpstr>
      <vt:lpstr>Lập trình PHP có thể làm được những gì?</vt:lpstr>
      <vt:lpstr>Ưu điểm và nhược điểm của PHP</vt:lpstr>
      <vt:lpstr>Ưu điểm và nhược điểm của PHP</vt:lpstr>
      <vt:lpstr>PowerPoint Presentation</vt:lpstr>
      <vt:lpstr>PowerPoint Presentation</vt:lpstr>
      <vt:lpstr>Mục đích của đề tài</vt:lpstr>
      <vt:lpstr>Mục đích của đề tài</vt:lpstr>
      <vt:lpstr>Công cụ phát triển</vt:lpstr>
      <vt:lpstr>02</vt:lpstr>
      <vt:lpstr>Mô tả website</vt:lpstr>
      <vt:lpstr>Cơ cấu các bộ phận và chức năng của từng bộ phận</vt:lpstr>
      <vt:lpstr>Quy trình xử lý</vt:lpstr>
      <vt:lpstr>Biểu đồ Usecase</vt:lpstr>
      <vt:lpstr>Biểu đồ usecase tổng quan</vt:lpstr>
      <vt:lpstr>Usecase xem sản phẩm</vt:lpstr>
      <vt:lpstr>Usecase quản lí giỏ hàng</vt:lpstr>
      <vt:lpstr>Usecase quản lí sản phẩm</vt:lpstr>
      <vt:lpstr>Usecase tìm kiếm</vt:lpstr>
      <vt:lpstr>Biểu đồ hoạt động</vt:lpstr>
      <vt:lpstr>Usecase đăng nhập</vt:lpstr>
      <vt:lpstr>Usecase xem sản phẩm</vt:lpstr>
      <vt:lpstr>Usecase quản lí giỏ hàng</vt:lpstr>
      <vt:lpstr>Usecase quản lí sản phẩm</vt:lpstr>
      <vt:lpstr>Usecase tìm kiếm</vt:lpstr>
      <vt:lpstr>Biểu đồ lớp</vt:lpstr>
      <vt:lpstr>03</vt:lpstr>
      <vt:lpstr>Mời thầy và các bạn cùng xem dự án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XÂY DỰNG WEBSITE BÁN MỸ PHẨM</dc:title>
  <cp:lastModifiedBy>Vân Nguyễn Đức</cp:lastModifiedBy>
  <cp:revision>16</cp:revision>
  <dcterms:modified xsi:type="dcterms:W3CDTF">2022-06-18T15:34:32Z</dcterms:modified>
</cp:coreProperties>
</file>